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1"/>
  </p:notesMasterIdLst>
  <p:sldIdLst>
    <p:sldId id="277" r:id="rId2"/>
    <p:sldId id="268" r:id="rId3"/>
    <p:sldId id="257" r:id="rId4"/>
    <p:sldId id="258" r:id="rId5"/>
    <p:sldId id="259" r:id="rId6"/>
    <p:sldId id="263" r:id="rId7"/>
    <p:sldId id="272" r:id="rId8"/>
    <p:sldId id="269" r:id="rId9"/>
    <p:sldId id="27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 varScale="1">
        <p:scale>
          <a:sx n="80" d="100"/>
          <a:sy n="80" d="100"/>
        </p:scale>
        <p:origin x="180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pil ÇELİK TOKER" userId="98e3ced9-9c3c-40bd-a1d9-329b77a409e9" providerId="ADAL" clId="{8D561E69-1EB7-4737-B9A5-2958390139F0}"/>
    <pc:docChg chg="modSld">
      <pc:chgData name="Serpil ÇELİK TOKER" userId="98e3ced9-9c3c-40bd-a1d9-329b77a409e9" providerId="ADAL" clId="{8D561E69-1EB7-4737-B9A5-2958390139F0}" dt="2023-10-27T12:37:36.453" v="9" actId="20577"/>
      <pc:docMkLst>
        <pc:docMk/>
      </pc:docMkLst>
      <pc:sldChg chg="modSp mod">
        <pc:chgData name="Serpil ÇELİK TOKER" userId="98e3ced9-9c3c-40bd-a1d9-329b77a409e9" providerId="ADAL" clId="{8D561E69-1EB7-4737-B9A5-2958390139F0}" dt="2023-10-27T12:37:36.453" v="9" actId="20577"/>
        <pc:sldMkLst>
          <pc:docMk/>
          <pc:sldMk cId="2237413655" sldId="277"/>
        </pc:sldMkLst>
        <pc:spChg chg="mod">
          <ac:chgData name="Serpil ÇELİK TOKER" userId="98e3ced9-9c3c-40bd-a1d9-329b77a409e9" providerId="ADAL" clId="{8D561E69-1EB7-4737-B9A5-2958390139F0}" dt="2023-10-27T12:37:36.453" v="9" actId="20577"/>
          <ac:spMkLst>
            <pc:docMk/>
            <pc:sldMk cId="2237413655" sldId="277"/>
            <ac:spMk id="7" creationId="{00000000-0000-0000-0000-000000000000}"/>
          </ac:spMkLst>
        </pc:spChg>
      </pc:sldChg>
    </pc:docChg>
  </pc:docChgLst>
  <pc:docChgLst>
    <pc:chgData name="Serpil ÇELİK TOKER" userId="98e3ced9-9c3c-40bd-a1d9-329b77a409e9" providerId="ADAL" clId="{E229A9BE-FFC4-4559-8A84-BC38E393571A}"/>
    <pc:docChg chg="custSel delSld modSld">
      <pc:chgData name="Serpil ÇELİK TOKER" userId="98e3ced9-9c3c-40bd-a1d9-329b77a409e9" providerId="ADAL" clId="{E229A9BE-FFC4-4559-8A84-BC38E393571A}" dt="2023-10-26T08:38:22.670" v="32" actId="6549"/>
      <pc:docMkLst>
        <pc:docMk/>
      </pc:docMkLst>
      <pc:sldChg chg="modSp mod">
        <pc:chgData name="Serpil ÇELİK TOKER" userId="98e3ced9-9c3c-40bd-a1d9-329b77a409e9" providerId="ADAL" clId="{E229A9BE-FFC4-4559-8A84-BC38E393571A}" dt="2023-10-26T08:37:23.131" v="2" actId="27636"/>
        <pc:sldMkLst>
          <pc:docMk/>
          <pc:sldMk cId="0" sldId="257"/>
        </pc:sldMkLst>
        <pc:spChg chg="mod">
          <ac:chgData name="Serpil ÇELİK TOKER" userId="98e3ced9-9c3c-40bd-a1d9-329b77a409e9" providerId="ADAL" clId="{E229A9BE-FFC4-4559-8A84-BC38E393571A}" dt="2023-10-26T08:37:23.131" v="2" actId="27636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Serpil ÇELİK TOKER" userId="98e3ced9-9c3c-40bd-a1d9-329b77a409e9" providerId="ADAL" clId="{E229A9BE-FFC4-4559-8A84-BC38E393571A}" dt="2023-10-26T08:37:25.910" v="3" actId="6549"/>
        <pc:sldMkLst>
          <pc:docMk/>
          <pc:sldMk cId="0" sldId="258"/>
        </pc:sldMkLst>
        <pc:spChg chg="mod">
          <ac:chgData name="Serpil ÇELİK TOKER" userId="98e3ced9-9c3c-40bd-a1d9-329b77a409e9" providerId="ADAL" clId="{E229A9BE-FFC4-4559-8A84-BC38E393571A}" dt="2023-10-26T08:37:25.910" v="3" actId="6549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Serpil ÇELİK TOKER" userId="98e3ced9-9c3c-40bd-a1d9-329b77a409e9" providerId="ADAL" clId="{E229A9BE-FFC4-4559-8A84-BC38E393571A}" dt="2023-10-26T08:37:28.736" v="4" actId="6549"/>
        <pc:sldMkLst>
          <pc:docMk/>
          <pc:sldMk cId="0" sldId="259"/>
        </pc:sldMkLst>
        <pc:spChg chg="mod">
          <ac:chgData name="Serpil ÇELİK TOKER" userId="98e3ced9-9c3c-40bd-a1d9-329b77a409e9" providerId="ADAL" clId="{E229A9BE-FFC4-4559-8A84-BC38E393571A}" dt="2023-10-26T08:37:28.736" v="4" actId="6549"/>
          <ac:spMkLst>
            <pc:docMk/>
            <pc:sldMk cId="0" sldId="259"/>
            <ac:spMk id="3" creationId="{00000000-0000-0000-0000-000000000000}"/>
          </ac:spMkLst>
        </pc:spChg>
      </pc:sldChg>
      <pc:sldChg chg="del">
        <pc:chgData name="Serpil ÇELİK TOKER" userId="98e3ced9-9c3c-40bd-a1d9-329b77a409e9" providerId="ADAL" clId="{E229A9BE-FFC4-4559-8A84-BC38E393571A}" dt="2023-10-26T08:38:19.938" v="31" actId="2696"/>
        <pc:sldMkLst>
          <pc:docMk/>
          <pc:sldMk cId="0" sldId="262"/>
        </pc:sldMkLst>
      </pc:sldChg>
      <pc:sldChg chg="delSp modSp mod">
        <pc:chgData name="Serpil ÇELİK TOKER" userId="98e3ced9-9c3c-40bd-a1d9-329b77a409e9" providerId="ADAL" clId="{E229A9BE-FFC4-4559-8A84-BC38E393571A}" dt="2023-10-26T08:37:40.023" v="9" actId="6549"/>
        <pc:sldMkLst>
          <pc:docMk/>
          <pc:sldMk cId="0" sldId="263"/>
        </pc:sldMkLst>
        <pc:spChg chg="mod">
          <ac:chgData name="Serpil ÇELİK TOKER" userId="98e3ced9-9c3c-40bd-a1d9-329b77a409e9" providerId="ADAL" clId="{E229A9BE-FFC4-4559-8A84-BC38E393571A}" dt="2023-10-26T08:37:34.733" v="8" actId="6549"/>
          <ac:spMkLst>
            <pc:docMk/>
            <pc:sldMk cId="0" sldId="263"/>
            <ac:spMk id="3" creationId="{00000000-0000-0000-0000-000000000000}"/>
          </ac:spMkLst>
        </pc:spChg>
        <pc:spChg chg="mod">
          <ac:chgData name="Serpil ÇELİK TOKER" userId="98e3ced9-9c3c-40bd-a1d9-329b77a409e9" providerId="ADAL" clId="{E229A9BE-FFC4-4559-8A84-BC38E393571A}" dt="2023-10-26T08:37:40.023" v="9" actId="6549"/>
          <ac:spMkLst>
            <pc:docMk/>
            <pc:sldMk cId="0" sldId="263"/>
            <ac:spMk id="7" creationId="{00000000-0000-0000-0000-000000000000}"/>
          </ac:spMkLst>
        </pc:spChg>
        <pc:spChg chg="mod">
          <ac:chgData name="Serpil ÇELİK TOKER" userId="98e3ced9-9c3c-40bd-a1d9-329b77a409e9" providerId="ADAL" clId="{E229A9BE-FFC4-4559-8A84-BC38E393571A}" dt="2023-10-26T08:37:33.320" v="7" actId="27636"/>
          <ac:spMkLst>
            <pc:docMk/>
            <pc:sldMk cId="0" sldId="263"/>
            <ac:spMk id="8" creationId="{00000000-0000-0000-0000-000000000000}"/>
          </ac:spMkLst>
        </pc:spChg>
        <pc:picChg chg="del">
          <ac:chgData name="Serpil ÇELİK TOKER" userId="98e3ced9-9c3c-40bd-a1d9-329b77a409e9" providerId="ADAL" clId="{E229A9BE-FFC4-4559-8A84-BC38E393571A}" dt="2023-10-26T08:37:30.714" v="5" actId="478"/>
          <ac:picMkLst>
            <pc:docMk/>
            <pc:sldMk cId="0" sldId="263"/>
            <ac:picMk id="10" creationId="{00000000-0000-0000-0000-000000000000}"/>
          </ac:picMkLst>
        </pc:picChg>
      </pc:sldChg>
      <pc:sldChg chg="del">
        <pc:chgData name="Serpil ÇELİK TOKER" userId="98e3ced9-9c3c-40bd-a1d9-329b77a409e9" providerId="ADAL" clId="{E229A9BE-FFC4-4559-8A84-BC38E393571A}" dt="2023-10-26T08:37:47.244" v="10" actId="2696"/>
        <pc:sldMkLst>
          <pc:docMk/>
          <pc:sldMk cId="0" sldId="264"/>
        </pc:sldMkLst>
      </pc:sldChg>
      <pc:sldChg chg="del">
        <pc:chgData name="Serpil ÇELİK TOKER" userId="98e3ced9-9c3c-40bd-a1d9-329b77a409e9" providerId="ADAL" clId="{E229A9BE-FFC4-4559-8A84-BC38E393571A}" dt="2023-10-26T08:37:49.097" v="11" actId="2696"/>
        <pc:sldMkLst>
          <pc:docMk/>
          <pc:sldMk cId="0" sldId="265"/>
        </pc:sldMkLst>
      </pc:sldChg>
      <pc:sldChg chg="del">
        <pc:chgData name="Serpil ÇELİK TOKER" userId="98e3ced9-9c3c-40bd-a1d9-329b77a409e9" providerId="ADAL" clId="{E229A9BE-FFC4-4559-8A84-BC38E393571A}" dt="2023-10-26T08:37:53.099" v="13" actId="2696"/>
        <pc:sldMkLst>
          <pc:docMk/>
          <pc:sldMk cId="0" sldId="267"/>
        </pc:sldMkLst>
      </pc:sldChg>
      <pc:sldChg chg="modSp mod">
        <pc:chgData name="Serpil ÇELİK TOKER" userId="98e3ced9-9c3c-40bd-a1d9-329b77a409e9" providerId="ADAL" clId="{E229A9BE-FFC4-4559-8A84-BC38E393571A}" dt="2023-10-26T08:36:55.770" v="0" actId="6549"/>
        <pc:sldMkLst>
          <pc:docMk/>
          <pc:sldMk cId="0" sldId="268"/>
        </pc:sldMkLst>
        <pc:spChg chg="mod">
          <ac:chgData name="Serpil ÇELİK TOKER" userId="98e3ced9-9c3c-40bd-a1d9-329b77a409e9" providerId="ADAL" clId="{E229A9BE-FFC4-4559-8A84-BC38E393571A}" dt="2023-10-26T08:36:55.770" v="0" actId="6549"/>
          <ac:spMkLst>
            <pc:docMk/>
            <pc:sldMk cId="0" sldId="268"/>
            <ac:spMk id="3" creationId="{00000000-0000-0000-0000-000000000000}"/>
          </ac:spMkLst>
        </pc:spChg>
      </pc:sldChg>
      <pc:sldChg chg="modSp mod">
        <pc:chgData name="Serpil ÇELİK TOKER" userId="98e3ced9-9c3c-40bd-a1d9-329b77a409e9" providerId="ADAL" clId="{E229A9BE-FFC4-4559-8A84-BC38E393571A}" dt="2023-10-26T08:38:22.670" v="32" actId="6549"/>
        <pc:sldMkLst>
          <pc:docMk/>
          <pc:sldMk cId="0" sldId="269"/>
        </pc:sldMkLst>
        <pc:spChg chg="mod">
          <ac:chgData name="Serpil ÇELİK TOKER" userId="98e3ced9-9c3c-40bd-a1d9-329b77a409e9" providerId="ADAL" clId="{E229A9BE-FFC4-4559-8A84-BC38E393571A}" dt="2023-10-26T08:38:22.670" v="32" actId="6549"/>
          <ac:spMkLst>
            <pc:docMk/>
            <pc:sldMk cId="0" sldId="269"/>
            <ac:spMk id="3" creationId="{00000000-0000-0000-0000-000000000000}"/>
          </ac:spMkLst>
        </pc:spChg>
      </pc:sldChg>
      <pc:sldChg chg="del">
        <pc:chgData name="Serpil ÇELİK TOKER" userId="98e3ced9-9c3c-40bd-a1d9-329b77a409e9" providerId="ADAL" clId="{E229A9BE-FFC4-4559-8A84-BC38E393571A}" dt="2023-10-26T08:37:51.295" v="12" actId="2696"/>
        <pc:sldMkLst>
          <pc:docMk/>
          <pc:sldMk cId="3380774305" sldId="270"/>
        </pc:sldMkLst>
      </pc:sldChg>
      <pc:sldChg chg="del">
        <pc:chgData name="Serpil ÇELİK TOKER" userId="98e3ced9-9c3c-40bd-a1d9-329b77a409e9" providerId="ADAL" clId="{E229A9BE-FFC4-4559-8A84-BC38E393571A}" dt="2023-10-26T08:37:55.156" v="14" actId="2696"/>
        <pc:sldMkLst>
          <pc:docMk/>
          <pc:sldMk cId="4148969462" sldId="271"/>
        </pc:sldMkLst>
      </pc:sldChg>
      <pc:sldChg chg="delSp modSp mod">
        <pc:chgData name="Serpil ÇELİK TOKER" userId="98e3ced9-9c3c-40bd-a1d9-329b77a409e9" providerId="ADAL" clId="{E229A9BE-FFC4-4559-8A84-BC38E393571A}" dt="2023-10-26T08:38:13.240" v="30"/>
        <pc:sldMkLst>
          <pc:docMk/>
          <pc:sldMk cId="3984152494" sldId="272"/>
        </pc:sldMkLst>
        <pc:spChg chg="mod">
          <ac:chgData name="Serpil ÇELİK TOKER" userId="98e3ced9-9c3c-40bd-a1d9-329b77a409e9" providerId="ADAL" clId="{E229A9BE-FFC4-4559-8A84-BC38E393571A}" dt="2023-10-26T08:38:06.724" v="25" actId="20577"/>
          <ac:spMkLst>
            <pc:docMk/>
            <pc:sldMk cId="3984152494" sldId="272"/>
            <ac:spMk id="2" creationId="{00000000-0000-0000-0000-000000000000}"/>
          </ac:spMkLst>
        </pc:spChg>
        <pc:spChg chg="mod">
          <ac:chgData name="Serpil ÇELİK TOKER" userId="98e3ced9-9c3c-40bd-a1d9-329b77a409e9" providerId="ADAL" clId="{E229A9BE-FFC4-4559-8A84-BC38E393571A}" dt="2023-10-26T08:38:10.600" v="26" actId="6549"/>
          <ac:spMkLst>
            <pc:docMk/>
            <pc:sldMk cId="3984152494" sldId="272"/>
            <ac:spMk id="3" creationId="{00000000-0000-0000-0000-000000000000}"/>
          </ac:spMkLst>
        </pc:spChg>
        <pc:spChg chg="del mod">
          <ac:chgData name="Serpil ÇELİK TOKER" userId="98e3ced9-9c3c-40bd-a1d9-329b77a409e9" providerId="ADAL" clId="{E229A9BE-FFC4-4559-8A84-BC38E393571A}" dt="2023-10-26T08:38:13.240" v="30"/>
          <ac:spMkLst>
            <pc:docMk/>
            <pc:sldMk cId="3984152494" sldId="272"/>
            <ac:spMk id="5" creationId="{00000000-0000-0000-0000-000000000000}"/>
          </ac:spMkLst>
        </pc:spChg>
        <pc:picChg chg="del">
          <ac:chgData name="Serpil ÇELİK TOKER" userId="98e3ced9-9c3c-40bd-a1d9-329b77a409e9" providerId="ADAL" clId="{E229A9BE-FFC4-4559-8A84-BC38E393571A}" dt="2023-10-26T08:38:11.369" v="27" actId="478"/>
          <ac:picMkLst>
            <pc:docMk/>
            <pc:sldMk cId="3984152494" sldId="272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2BF69-0165-4141-A542-D77AB759AABC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4169A-11C8-4C60-A726-90BB0B8277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1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3C70-8C7D-4671-8BB1-84706BF3A8A3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2994-3A6D-4426-9BD8-5CEE6DDF6EFB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AF9-428F-4921-9F8B-BDB45640D94B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A833-EB4B-419B-99DE-D252FACD9C97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77CE-378C-434E-AC29-5524B231D72E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EA0D-5A83-4EDB-8048-346F37430305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2E99-22C5-4E96-80C7-A08C7DF08473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C6B8-4767-40DB-9003-D524CD4F20A6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50-7C3F-4BC0-8796-487326F0E2CC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8EE7-6D27-4561-A730-EAABE5CE08FE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7CFA-6EAF-43DA-AFD6-A313B635E364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79D3E8-15F9-4A44-A440-BAAA76F0C5B0}" type="datetime1">
              <a:rPr lang="tr-TR" smtClean="0"/>
              <a:pPr/>
              <a:t>27.10.2023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6304" y="319220"/>
            <a:ext cx="7089992" cy="174162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ISPARTA UYGULAMALI BİLİMLER ÜNİVERSİTESİ </a:t>
            </a:r>
            <a:br>
              <a:rPr lang="tr-TR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</a:br>
            <a:r>
              <a:rPr lang="tr-TR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TEKNOLOJİ  FAKÜLTESİ</a:t>
            </a:r>
            <a:br>
              <a:rPr lang="tr-TR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</a:br>
            <a:r>
              <a:rPr lang="tr-TR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MAKİNE MÜHENDİSLİĞİ BÖLÜMÜ</a:t>
            </a:r>
            <a:endParaRPr lang="tr-TR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BİTİRME TEZİ BAŞLIĞI</a:t>
            </a:r>
          </a:p>
          <a:p>
            <a:pPr algn="ctr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6" name="2 Alt Başlık"/>
          <p:cNvSpPr txBox="1">
            <a:spLocks/>
          </p:cNvSpPr>
          <p:nvPr/>
        </p:nvSpPr>
        <p:spPr>
          <a:xfrm>
            <a:off x="467544" y="3447544"/>
            <a:ext cx="5040560" cy="1349607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tr-TR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Soy</a:t>
            </a:r>
            <a:r>
              <a:rPr lang="tr-TR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</a:t>
            </a:r>
            <a:r>
              <a:rPr kumimoji="0" lang="tr-TR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tr-TR" b="1" baseline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Numara:</a:t>
            </a:r>
            <a:endParaRPr lang="tr-TR" b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tr-TR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Danışman:</a:t>
            </a:r>
          </a:p>
        </p:txBody>
      </p:sp>
      <p:sp>
        <p:nvSpPr>
          <p:cNvPr id="7" name="2 Alt Başlık"/>
          <p:cNvSpPr txBox="1">
            <a:spLocks/>
          </p:cNvSpPr>
          <p:nvPr/>
        </p:nvSpPr>
        <p:spPr>
          <a:xfrm>
            <a:off x="0" y="5537177"/>
            <a:ext cx="9144000" cy="13537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BİTİRME TEZİ SUNUMU 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20.. – 20.. EĞİTİM-ÖĞRETİM YILI GÜZ/BAHAR YY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57619"/>
            <a:ext cx="1310654" cy="206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41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303319"/>
            <a:ext cx="7772400" cy="677594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İÇİNDEKİLER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686800" cy="5089548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1.Giriş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2.Amaç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3.Yöntem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4.Kullanılan Malzemeler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5. Akış Şeması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6.Sonuç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7772400" cy="723752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1. GİRİŞ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86800" cy="4941540"/>
          </a:xfrm>
        </p:spPr>
        <p:txBody>
          <a:bodyPr>
            <a:normAutofit/>
          </a:bodyPr>
          <a:lstStyle/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77252" cy="645099"/>
          </a:xfrm>
        </p:spPr>
        <p:txBody>
          <a:bodyPr/>
          <a:lstStyle/>
          <a:p>
            <a:r>
              <a:rPr lang="tr-T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2. AMAÇ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6868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1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77252" cy="622176"/>
          </a:xfrm>
        </p:spPr>
        <p:txBody>
          <a:bodyPr/>
          <a:lstStyle/>
          <a:p>
            <a:r>
              <a:rPr lang="tr-T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 YÖNTEM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36960" y="1368574"/>
            <a:ext cx="8307836" cy="4572000"/>
          </a:xfrm>
        </p:spPr>
        <p:txBody>
          <a:bodyPr>
            <a:normAutofit/>
          </a:bodyPr>
          <a:lstStyle/>
          <a:p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74904" y="242984"/>
            <a:ext cx="7772400" cy="796950"/>
          </a:xfrm>
        </p:spPr>
        <p:txBody>
          <a:bodyPr/>
          <a:lstStyle/>
          <a:p>
            <a:r>
              <a:rPr lang="tr-T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4. KULLANILAN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MALZEMELER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74904" y="1196752"/>
            <a:ext cx="7772400" cy="504056"/>
          </a:xfrm>
        </p:spPr>
        <p:txBody>
          <a:bodyPr/>
          <a:lstStyle/>
          <a:p>
            <a:pPr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2750331" y="5898758"/>
            <a:ext cx="36433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dirty="0"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</a:p>
        </p:txBody>
      </p:sp>
      <p:sp>
        <p:nvSpPr>
          <p:cNvPr id="8" name="2 İçerik Yer Tutucusu"/>
          <p:cNvSpPr txBox="1">
            <a:spLocks/>
          </p:cNvSpPr>
          <p:nvPr/>
        </p:nvSpPr>
        <p:spPr>
          <a:xfrm>
            <a:off x="374903" y="1928764"/>
            <a:ext cx="8287645" cy="9241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7154" y="505640"/>
            <a:ext cx="8143932" cy="539397"/>
          </a:xfrm>
        </p:spPr>
        <p:txBody>
          <a:bodyPr>
            <a:noAutofit/>
          </a:bodyPr>
          <a:lstStyle/>
          <a:p>
            <a:pPr algn="l"/>
            <a:r>
              <a:rPr lang="tr-T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5. AKIŞ ŞEMASI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57322" y="1052736"/>
            <a:ext cx="8686800" cy="1008112"/>
          </a:xfrm>
        </p:spPr>
        <p:txBody>
          <a:bodyPr/>
          <a:lstStyle/>
          <a:p>
            <a:pPr>
              <a:buNone/>
            </a:pPr>
            <a:endParaRPr lang="tr-TR" sz="1800" dirty="0"/>
          </a:p>
          <a:p>
            <a:pPr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98415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3504" y="404664"/>
            <a:ext cx="8348690" cy="694184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7. SONUÇ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09610" y="1340768"/>
            <a:ext cx="8363272" cy="478539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1800" b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499891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DİNLEDİĞİNİZ İÇİN TEŞEKKÜRLER…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585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93</Words>
  <Application>Microsoft Office PowerPoint</Application>
  <PresentationFormat>Ekran Gösterisi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</vt:lpstr>
      <vt:lpstr>Franklin Gothic Book</vt:lpstr>
      <vt:lpstr>Perpetua</vt:lpstr>
      <vt:lpstr>Wingdings</vt:lpstr>
      <vt:lpstr>Wingdings 2</vt:lpstr>
      <vt:lpstr>Hisse Senedi</vt:lpstr>
      <vt:lpstr>ISPARTA UYGULAMALI BİLİMLER ÜNİVERSİTESİ  TEKNOLOJİ  FAKÜLTESİ MAKİNE MÜHENDİSLİĞİ BÖLÜMÜ</vt:lpstr>
      <vt:lpstr>İÇİNDEKİLER</vt:lpstr>
      <vt:lpstr>1. GİRİŞ</vt:lpstr>
      <vt:lpstr>2. AMAÇ</vt:lpstr>
      <vt:lpstr>3. YÖNTEM</vt:lpstr>
      <vt:lpstr>4. KULLANILAN MALZEMELER</vt:lpstr>
      <vt:lpstr>5. AKIŞ ŞEMASI</vt:lpstr>
      <vt:lpstr>7. SONUÇ</vt:lpstr>
      <vt:lpstr>DİNLEDİĞİNİZ İÇİN TEŞEKKÜRLER…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Okan Güngör</dc:creator>
  <cp:lastModifiedBy>Serpil ÇELİK TOKER</cp:lastModifiedBy>
  <cp:revision>45</cp:revision>
  <dcterms:created xsi:type="dcterms:W3CDTF">2014-05-20T07:23:07Z</dcterms:created>
  <dcterms:modified xsi:type="dcterms:W3CDTF">2023-10-27T12:37:46Z</dcterms:modified>
</cp:coreProperties>
</file>