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FDE5BA-8D62-F1DC-EDB9-D11A9A81351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5553D56-92FD-A26E-06DE-7EB6079108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B61F706-650B-B31F-0B5D-0E3DC9A1863A}"/>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5" name="Alt Bilgi Yer Tutucusu 4">
            <a:extLst>
              <a:ext uri="{FF2B5EF4-FFF2-40B4-BE49-F238E27FC236}">
                <a16:creationId xmlns:a16="http://schemas.microsoft.com/office/drawing/2014/main" id="{6B8DF302-DB61-30FF-E5D3-7D3F31FFF7D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05EF88F-39C0-2F43-552A-28C39458B066}"/>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3374560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DC4601-F573-4FBF-0D59-E4E66F59A6E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42BF711-C90A-76AA-4190-AF57E008540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9F1BC98-21D6-F23E-69ED-3CD92626DC20}"/>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5" name="Alt Bilgi Yer Tutucusu 4">
            <a:extLst>
              <a:ext uri="{FF2B5EF4-FFF2-40B4-BE49-F238E27FC236}">
                <a16:creationId xmlns:a16="http://schemas.microsoft.com/office/drawing/2014/main" id="{7F21EA8A-06EA-E0D7-31AD-D656CA82DFE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61B3F99-3DC3-1085-99EB-1FB95EB29FBD}"/>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1271258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8A13E7E-BEEF-0E57-23A1-69E84C575FF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910F4F9-CAC6-944F-72D2-8ECA25CB052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B8A9A2A-F8A5-85DD-7BE3-BB5C6581B3AE}"/>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5" name="Alt Bilgi Yer Tutucusu 4">
            <a:extLst>
              <a:ext uri="{FF2B5EF4-FFF2-40B4-BE49-F238E27FC236}">
                <a16:creationId xmlns:a16="http://schemas.microsoft.com/office/drawing/2014/main" id="{91C948A6-9E64-6776-CEF1-897329A73F3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83BA16E-04B2-E967-30CA-526AA764A852}"/>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241174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B7AB28-B3F0-F931-9B91-F5AD4A7E221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2561BE3-18DF-3AE1-B7DB-8A45A6802F7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5C91101-32D2-92CA-35AA-4CBDE406058C}"/>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5" name="Alt Bilgi Yer Tutucusu 4">
            <a:extLst>
              <a:ext uri="{FF2B5EF4-FFF2-40B4-BE49-F238E27FC236}">
                <a16:creationId xmlns:a16="http://schemas.microsoft.com/office/drawing/2014/main" id="{F2A8265D-4E5B-4363-EF50-E50206E479A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E6AC9D-F8A2-FD57-F0D2-014588C49DE3}"/>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3951707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C40D48-A7B8-2EC5-91F4-51A9594F2A1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00AD0D3-EFD4-4A85-415C-6299D922B6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607EC69-46C7-B777-9BA0-085322CD736A}"/>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5" name="Alt Bilgi Yer Tutucusu 4">
            <a:extLst>
              <a:ext uri="{FF2B5EF4-FFF2-40B4-BE49-F238E27FC236}">
                <a16:creationId xmlns:a16="http://schemas.microsoft.com/office/drawing/2014/main" id="{9B5F1CA1-8148-7573-401A-0191B6A5441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C671CED-D4BC-0427-AE95-EC6D07AE5E83}"/>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3246462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FE7C96-33AE-2907-56B9-6520C3C3364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21BAEC1-2B88-3576-CFCA-E4A8FB0BBA2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8805900-D418-B241-ED48-04A65BFB30B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E6A658A-32E7-B836-649B-FDF6C063F756}"/>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6" name="Alt Bilgi Yer Tutucusu 5">
            <a:extLst>
              <a:ext uri="{FF2B5EF4-FFF2-40B4-BE49-F238E27FC236}">
                <a16:creationId xmlns:a16="http://schemas.microsoft.com/office/drawing/2014/main" id="{FD1C9352-410C-DE0F-9C75-E61FBCE173E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54E147A-AFB1-2A56-4629-814CBEFA4A8A}"/>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3748618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0B09E8-D44C-CD4F-52CC-DEAD4A1A4A3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158EDAF-1144-5498-AF6E-71343974BF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F8E1B32-C0EA-5685-F6A2-75CA4256622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536AE2B-B453-41D9-EE00-B1E8B1F6C9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D17B979-F2A0-E890-E4E7-DBF8FDD1578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75D965A-1936-19EC-97C6-0086D0D512EF}"/>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8" name="Alt Bilgi Yer Tutucusu 7">
            <a:extLst>
              <a:ext uri="{FF2B5EF4-FFF2-40B4-BE49-F238E27FC236}">
                <a16:creationId xmlns:a16="http://schemas.microsoft.com/office/drawing/2014/main" id="{408ADD7B-3330-13D9-25C3-B3F0C6BB988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58E09E6-C513-291C-DE9E-15A1386C55A5}"/>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3913587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151F46-FC5C-8570-7E27-A29BFA1DDA0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93E8B25-ACEE-0634-1A02-4855C928B779}"/>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4" name="Alt Bilgi Yer Tutucusu 3">
            <a:extLst>
              <a:ext uri="{FF2B5EF4-FFF2-40B4-BE49-F238E27FC236}">
                <a16:creationId xmlns:a16="http://schemas.microsoft.com/office/drawing/2014/main" id="{252D50F5-0732-EB55-06A0-B81805E5A2D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0BD0840-C304-68B5-9FD2-0EDFA89514AE}"/>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24253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5EC141-8653-D5D9-806D-35640B3DB852}"/>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3" name="Alt Bilgi Yer Tutucusu 2">
            <a:extLst>
              <a:ext uri="{FF2B5EF4-FFF2-40B4-BE49-F238E27FC236}">
                <a16:creationId xmlns:a16="http://schemas.microsoft.com/office/drawing/2014/main" id="{F2983D2D-4FF4-F8D5-B1D3-62B84BC5C6C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F0B3DC7-A411-95F7-2F4F-0F1429D1E012}"/>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232930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548E8-69EB-0678-3E2E-E7D0113DBD9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295793-9108-21BA-E4B9-F548EE2B0A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00D93C6-E84A-F4E3-FBBF-362EA7F21A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0C6CE44-5514-8D6C-E345-3CC86CCE8F82}"/>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6" name="Alt Bilgi Yer Tutucusu 5">
            <a:extLst>
              <a:ext uri="{FF2B5EF4-FFF2-40B4-BE49-F238E27FC236}">
                <a16:creationId xmlns:a16="http://schemas.microsoft.com/office/drawing/2014/main" id="{30471A63-AB96-DCFF-32DA-E386D11A3C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0CE4365-3815-FD6D-9A45-41CB8EF7BB58}"/>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423591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9C1F45-0EF5-7524-6002-838CEDEFFC2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5E80DAA-10DD-80BE-8AE3-3522B585F1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B901C75-FE45-14C5-A2CF-98A41EAB51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964F1A1-E311-4378-8814-DAC9FB604A20}"/>
              </a:ext>
            </a:extLst>
          </p:cNvPr>
          <p:cNvSpPr>
            <a:spLocks noGrp="1"/>
          </p:cNvSpPr>
          <p:nvPr>
            <p:ph type="dt" sz="half" idx="10"/>
          </p:nvPr>
        </p:nvSpPr>
        <p:spPr/>
        <p:txBody>
          <a:bodyPr/>
          <a:lstStyle/>
          <a:p>
            <a:fld id="{7FEDB9A1-6E3D-4F37-A7B3-6418965B6C8E}" type="datetimeFigureOut">
              <a:rPr lang="tr-TR" smtClean="0"/>
              <a:t>6.02.2026</a:t>
            </a:fld>
            <a:endParaRPr lang="tr-TR"/>
          </a:p>
        </p:txBody>
      </p:sp>
      <p:sp>
        <p:nvSpPr>
          <p:cNvPr id="6" name="Alt Bilgi Yer Tutucusu 5">
            <a:extLst>
              <a:ext uri="{FF2B5EF4-FFF2-40B4-BE49-F238E27FC236}">
                <a16:creationId xmlns:a16="http://schemas.microsoft.com/office/drawing/2014/main" id="{684AB3EC-71C8-332D-32C8-94EF0C6FC7F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06B1538-06B7-1337-ED7C-8CD211E7BC40}"/>
              </a:ext>
            </a:extLst>
          </p:cNvPr>
          <p:cNvSpPr>
            <a:spLocks noGrp="1"/>
          </p:cNvSpPr>
          <p:nvPr>
            <p:ph type="sldNum" sz="quarter" idx="12"/>
          </p:nvPr>
        </p:nvSpPr>
        <p:spPr/>
        <p:txBody>
          <a:bodyPr/>
          <a:lstStyle/>
          <a:p>
            <a:fld id="{4EDE6C72-4503-47F5-8309-1F7832A9E5F7}" type="slidenum">
              <a:rPr lang="tr-TR" smtClean="0"/>
              <a:t>‹#›</a:t>
            </a:fld>
            <a:endParaRPr lang="tr-TR"/>
          </a:p>
        </p:txBody>
      </p:sp>
    </p:spTree>
    <p:extLst>
      <p:ext uri="{BB962C8B-B14F-4D97-AF65-F5344CB8AC3E}">
        <p14:creationId xmlns:p14="http://schemas.microsoft.com/office/powerpoint/2010/main" val="3470642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52C1E4C-1063-B615-1A8F-793521E85C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9D50F1-E3A2-02C3-F52C-91A8CA0FD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825A751-B4A3-0C79-B6A8-09AC1D92A9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EDB9A1-6E3D-4F37-A7B3-6418965B6C8E}" type="datetimeFigureOut">
              <a:rPr lang="tr-TR" smtClean="0"/>
              <a:t>6.02.2026</a:t>
            </a:fld>
            <a:endParaRPr lang="tr-TR"/>
          </a:p>
        </p:txBody>
      </p:sp>
      <p:sp>
        <p:nvSpPr>
          <p:cNvPr id="5" name="Alt Bilgi Yer Tutucusu 4">
            <a:extLst>
              <a:ext uri="{FF2B5EF4-FFF2-40B4-BE49-F238E27FC236}">
                <a16:creationId xmlns:a16="http://schemas.microsoft.com/office/drawing/2014/main" id="{39093778-599B-1D3B-95A8-42D29DF654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EA8A546-CDB7-545A-3DBD-10A147D086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DE6C72-4503-47F5-8309-1F7832A9E5F7}" type="slidenum">
              <a:rPr lang="tr-TR" smtClean="0"/>
              <a:t>‹#›</a:t>
            </a:fld>
            <a:endParaRPr lang="tr-TR"/>
          </a:p>
        </p:txBody>
      </p:sp>
    </p:spTree>
    <p:extLst>
      <p:ext uri="{BB962C8B-B14F-4D97-AF65-F5344CB8AC3E}">
        <p14:creationId xmlns:p14="http://schemas.microsoft.com/office/powerpoint/2010/main" val="2560886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2D08DA-AF0A-970F-E1FE-45AE150E6069}"/>
              </a:ext>
            </a:extLst>
          </p:cNvPr>
          <p:cNvSpPr>
            <a:spLocks noGrp="1"/>
          </p:cNvSpPr>
          <p:nvPr>
            <p:ph type="ctrTitle"/>
          </p:nvPr>
        </p:nvSpPr>
        <p:spPr>
          <a:xfrm>
            <a:off x="899651" y="1102699"/>
            <a:ext cx="10392697" cy="1502849"/>
          </a:xfrm>
        </p:spPr>
        <p:txBody>
          <a:bodyPr>
            <a:noAutofit/>
          </a:bodyPr>
          <a:lstStyle/>
          <a:p>
            <a:r>
              <a:rPr lang="tr-TR" sz="3200" dirty="0"/>
              <a:t>ISUBÜ TEKNOLOJİ FAKÜLTESİ </a:t>
            </a:r>
            <a:br>
              <a:rPr lang="tr-TR" sz="3200" dirty="0"/>
            </a:br>
            <a:r>
              <a:rPr lang="tr-TR" sz="3200" dirty="0"/>
              <a:t>BİLGİSAYAR MÜHENDİSLİĞİ BÖLÜMÜ </a:t>
            </a:r>
            <a:br>
              <a:rPr lang="tr-TR" sz="3200" dirty="0"/>
            </a:br>
            <a:r>
              <a:rPr lang="tr-TR" sz="3200" dirty="0"/>
              <a:t>BİLGİSAYAR MÜHENDİSLİĞİNDE PROJE UYGULAMALARI DERSİ</a:t>
            </a:r>
          </a:p>
        </p:txBody>
      </p:sp>
      <p:sp>
        <p:nvSpPr>
          <p:cNvPr id="3" name="Alt Başlık 2">
            <a:extLst>
              <a:ext uri="{FF2B5EF4-FFF2-40B4-BE49-F238E27FC236}">
                <a16:creationId xmlns:a16="http://schemas.microsoft.com/office/drawing/2014/main" id="{FF59638B-AF0F-0FC5-B83A-88D271B522B8}"/>
              </a:ext>
            </a:extLst>
          </p:cNvPr>
          <p:cNvSpPr>
            <a:spLocks noGrp="1"/>
          </p:cNvSpPr>
          <p:nvPr>
            <p:ph type="subTitle" idx="1"/>
          </p:nvPr>
        </p:nvSpPr>
        <p:spPr/>
        <p:txBody>
          <a:bodyPr>
            <a:normAutofit lnSpcReduction="10000"/>
          </a:bodyPr>
          <a:lstStyle/>
          <a:p>
            <a:r>
              <a:rPr lang="tr-TR" dirty="0"/>
              <a:t>&lt; PROJENİN ADI &gt;</a:t>
            </a:r>
          </a:p>
          <a:p>
            <a:endParaRPr lang="tr-TR" dirty="0"/>
          </a:p>
          <a:p>
            <a:r>
              <a:rPr lang="tr-TR" dirty="0"/>
              <a:t>&lt; ÖĞRENCİ ADI SOYADI NUMARASI &gt;</a:t>
            </a:r>
          </a:p>
          <a:p>
            <a:r>
              <a:rPr lang="tr-TR" dirty="0"/>
              <a:t>&lt; TARİH &gt;</a:t>
            </a:r>
          </a:p>
        </p:txBody>
      </p:sp>
    </p:spTree>
    <p:extLst>
      <p:ext uri="{BB962C8B-B14F-4D97-AF65-F5344CB8AC3E}">
        <p14:creationId xmlns:p14="http://schemas.microsoft.com/office/powerpoint/2010/main" val="1888205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113241-D319-99F2-AE22-4ACD6FBAF7B9}"/>
              </a:ext>
            </a:extLst>
          </p:cNvPr>
          <p:cNvSpPr>
            <a:spLocks noGrp="1"/>
          </p:cNvSpPr>
          <p:nvPr>
            <p:ph type="title"/>
          </p:nvPr>
        </p:nvSpPr>
        <p:spPr/>
        <p:txBody>
          <a:bodyPr/>
          <a:lstStyle/>
          <a:p>
            <a:r>
              <a:rPr lang="tr-TR" dirty="0"/>
              <a:t>SONUÇLAR</a:t>
            </a:r>
          </a:p>
        </p:txBody>
      </p:sp>
      <p:sp>
        <p:nvSpPr>
          <p:cNvPr id="3" name="İçerik Yer Tutucusu 2">
            <a:extLst>
              <a:ext uri="{FF2B5EF4-FFF2-40B4-BE49-F238E27FC236}">
                <a16:creationId xmlns:a16="http://schemas.microsoft.com/office/drawing/2014/main" id="{7AF42031-B04F-D153-F52A-A20DC6AF0ECD}"/>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945193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BDF806-DE9E-6525-D16B-0EAF8D81435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D47CBE20-D76C-F511-B789-8DDB3EA578BD}"/>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43484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B92892-56BD-AD2D-711E-674688141760}"/>
              </a:ext>
            </a:extLst>
          </p:cNvPr>
          <p:cNvSpPr>
            <a:spLocks noGrp="1"/>
          </p:cNvSpPr>
          <p:nvPr>
            <p:ph type="title"/>
          </p:nvPr>
        </p:nvSpPr>
        <p:spPr/>
        <p:txBody>
          <a:bodyPr/>
          <a:lstStyle/>
          <a:p>
            <a:endParaRPr lang="tr-TR" dirty="0"/>
          </a:p>
        </p:txBody>
      </p:sp>
      <p:sp>
        <p:nvSpPr>
          <p:cNvPr id="4" name="Metin Kutusu 2">
            <a:extLst>
              <a:ext uri="{FF2B5EF4-FFF2-40B4-BE49-F238E27FC236}">
                <a16:creationId xmlns:a16="http://schemas.microsoft.com/office/drawing/2014/main" id="{D07D391F-A5B3-4D9E-3B87-6A168F59BB3D}"/>
              </a:ext>
            </a:extLst>
          </p:cNvPr>
          <p:cNvSpPr txBox="1">
            <a:spLocks noGrp="1" noChangeArrowheads="1"/>
          </p:cNvSpPr>
          <p:nvPr>
            <p:ph idx="1"/>
          </p:nvPr>
        </p:nvSpPr>
        <p:spPr bwMode="auto">
          <a:xfrm>
            <a:off x="838200" y="1825625"/>
            <a:ext cx="10515600" cy="469301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lnSpc>
                <a:spcPct val="107000"/>
              </a:lnSpc>
              <a:spcAft>
                <a:spcPts val="800"/>
              </a:spcAft>
              <a:buNone/>
            </a:pPr>
            <a:r>
              <a:rPr lang="tr-TR" sz="1800" b="1" dirty="0">
                <a:solidFill>
                  <a:srgbClr val="EE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UYARI!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tr-TR" sz="1800" b="1" dirty="0">
                <a:solidFill>
                  <a:srgbClr val="EE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BU </a:t>
            </a:r>
            <a:r>
              <a:rPr lang="tr-TR" sz="1800" b="1" dirty="0">
                <a:solidFill>
                  <a:srgbClr val="EE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SAYFA </a:t>
            </a:r>
            <a:r>
              <a:rPr lang="tr-TR" sz="1800" b="1" dirty="0">
                <a:solidFill>
                  <a:srgbClr val="EE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İÇERİSİNDEKİ AÇIKLAMALARI OKUYUP UYGULADIKTAN SONRA BU SAYFAYI SİLMENİZ GEREKİR.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tr-TR" sz="1600" b="1" dirty="0">
                <a:solidFill>
                  <a:srgbClr val="EE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BU SUNU ŞABLONUNU KENDİ PROJENİZE GÖRE TAM VE BÜTÜN OLARAK EKSİKSİZ BİÇİMDE, ŞABLON BİÇİM KURALLARINI BOZMADAN, DEĞİŞTİRMEDEN DOLDURUNUZ,  SUNU TASARIMINI İSTERSENİZ DEĞİŞTİREBİLİRSİNİZ VE DANIŞMANINIZIN BİLGİLENDİRMESİ DOĞRULTUSUNDA SİSTEME YÜKLEYİNİZ.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tr-TR" sz="1600" b="1" dirty="0">
                <a:solidFill>
                  <a:srgbClr val="EE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BU DÖKÜMANIN DOĞRULUĞU VE TAMLIĞI DEĞERLENDİRMENİZİ ETKİLEYECEKTİR.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tr-TR" sz="1600" b="1" dirty="0">
                <a:solidFill>
                  <a:srgbClr val="EE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BU DÖKÜMANDA DOLDURMASINI BİLEMEDİĞİNİZ, KARAR VEREMEDİĞİNİZ BÖLÜMLER HAKKINDA İNTERNET KAYNAKLARINDAN ARAŞTIRMA YAPINIZ VE DANIŞMANINIZDAN DESTEK İSTEYİNİZ, ALINIZ.</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tr-TR" sz="1600" b="1" dirty="0">
                <a:solidFill>
                  <a:srgbClr val="EE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BU DOKÜMAN SİSTEME YÜKLENDİKTEN SONRA BİR DAHA GERİ ALINMAYACAK VE DEĞİŞTİTİLMEYECEKTİR.</a:t>
            </a:r>
          </a:p>
          <a:p>
            <a:pPr algn="ctr">
              <a:lnSpc>
                <a:spcPct val="107000"/>
              </a:lnSpc>
              <a:spcAft>
                <a:spcPts val="800"/>
              </a:spcAft>
              <a:buNone/>
            </a:pPr>
            <a:r>
              <a:rPr lang="tr-TR" sz="1600" b="1" dirty="0">
                <a:solidFill>
                  <a:srgbClr val="EE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SUNU FİNAL RAPORUNUZDAN ALINAN METİN VE ŞEKİLLER İLE HAZIRLANMALIDIR. ÖNCE FİNAL RAPORUNUZU TAMAMLAYINIZ. PROJENİZİ AÇIKLAMAYA KATKI VERECEK GEREKLİ METİN VE ŞEKİLLERİ KULLANINIZ. PROJENİZİ AÇIKLAMAYA KATKISI OLMAYAN METİN VE ŞEKİLLERİ KULLANMAYINIZ. SUNUYU YAPAY ZEKAYA HAZIRLATMAYINIZ.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7662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8CAEE3-D955-2453-8373-4DD37E3CA5E8}"/>
              </a:ext>
            </a:extLst>
          </p:cNvPr>
          <p:cNvSpPr>
            <a:spLocks noGrp="1"/>
          </p:cNvSpPr>
          <p:nvPr>
            <p:ph type="title"/>
          </p:nvPr>
        </p:nvSpPr>
        <p:spPr/>
        <p:txBody>
          <a:bodyPr/>
          <a:lstStyle/>
          <a:p>
            <a:r>
              <a:rPr lang="tr-TR" dirty="0"/>
              <a:t>SUNU PLANI</a:t>
            </a:r>
          </a:p>
        </p:txBody>
      </p:sp>
      <p:sp>
        <p:nvSpPr>
          <p:cNvPr id="3" name="İçerik Yer Tutucusu 2">
            <a:extLst>
              <a:ext uri="{FF2B5EF4-FFF2-40B4-BE49-F238E27FC236}">
                <a16:creationId xmlns:a16="http://schemas.microsoft.com/office/drawing/2014/main" id="{59DE9F19-8CCA-F935-066E-83E1CFDD9F4E}"/>
              </a:ext>
            </a:extLst>
          </p:cNvPr>
          <p:cNvSpPr>
            <a:spLocks noGrp="1"/>
          </p:cNvSpPr>
          <p:nvPr>
            <p:ph idx="1"/>
          </p:nvPr>
        </p:nvSpPr>
        <p:spPr/>
        <p:txBody>
          <a:bodyPr/>
          <a:lstStyle/>
          <a:p>
            <a:r>
              <a:rPr lang="tr-TR" dirty="0"/>
              <a:t>GİRİŞ: PROBLEMİN TANIMI, AMAÇ</a:t>
            </a:r>
          </a:p>
          <a:p>
            <a:r>
              <a:rPr lang="tr-TR" dirty="0"/>
              <a:t>GİRİŞ: KAPSAM</a:t>
            </a:r>
          </a:p>
          <a:p>
            <a:r>
              <a:rPr lang="tr-TR" dirty="0"/>
              <a:t>GİRİŞ: HEDEFLER</a:t>
            </a:r>
          </a:p>
          <a:p>
            <a:r>
              <a:rPr lang="tr-TR" dirty="0"/>
              <a:t>LİTERATÜR ÖZETİ</a:t>
            </a:r>
          </a:p>
          <a:p>
            <a:r>
              <a:rPr lang="tr-TR" dirty="0"/>
              <a:t>MATERYAL YÖNTEM</a:t>
            </a:r>
          </a:p>
          <a:p>
            <a:r>
              <a:rPr lang="tr-TR" dirty="0"/>
              <a:t>BULGULAR</a:t>
            </a:r>
          </a:p>
          <a:p>
            <a:r>
              <a:rPr lang="tr-TR" dirty="0"/>
              <a:t>SONUÇLAR</a:t>
            </a:r>
          </a:p>
          <a:p>
            <a:r>
              <a:rPr lang="tr-TR" dirty="0"/>
              <a:t>KAYNAKLAR</a:t>
            </a:r>
          </a:p>
          <a:p>
            <a:endParaRPr lang="tr-TR" dirty="0"/>
          </a:p>
          <a:p>
            <a:endParaRPr lang="tr-TR" dirty="0"/>
          </a:p>
        </p:txBody>
      </p:sp>
    </p:spTree>
    <p:extLst>
      <p:ext uri="{BB962C8B-B14F-4D97-AF65-F5344CB8AC3E}">
        <p14:creationId xmlns:p14="http://schemas.microsoft.com/office/powerpoint/2010/main" val="2903431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B482DF-92CE-E293-0782-73614C1F6348}"/>
              </a:ext>
            </a:extLst>
          </p:cNvPr>
          <p:cNvSpPr>
            <a:spLocks noGrp="1"/>
          </p:cNvSpPr>
          <p:nvPr>
            <p:ph type="title"/>
          </p:nvPr>
        </p:nvSpPr>
        <p:spPr/>
        <p:txBody>
          <a:bodyPr/>
          <a:lstStyle/>
          <a:p>
            <a:r>
              <a:rPr lang="tr-TR" dirty="0"/>
              <a:t>GİRİŞ: PROBLEMİN TANIMI, AMAÇ</a:t>
            </a:r>
          </a:p>
        </p:txBody>
      </p:sp>
      <p:sp>
        <p:nvSpPr>
          <p:cNvPr id="3" name="İçerik Yer Tutucusu 2">
            <a:extLst>
              <a:ext uri="{FF2B5EF4-FFF2-40B4-BE49-F238E27FC236}">
                <a16:creationId xmlns:a16="http://schemas.microsoft.com/office/drawing/2014/main" id="{89677ADD-BF22-9926-B726-6F343226C874}"/>
              </a:ext>
            </a:extLst>
          </p:cNvPr>
          <p:cNvSpPr>
            <a:spLocks noGrp="1"/>
          </p:cNvSpPr>
          <p:nvPr>
            <p:ph idx="1"/>
          </p:nvPr>
        </p:nvSpPr>
        <p:spPr/>
        <p:txBody>
          <a:bodyPr/>
          <a:lstStyle/>
          <a:p>
            <a:pPr marL="0" indent="0">
              <a:buNone/>
            </a:pPr>
            <a:endParaRPr lang="tr-TR" dirty="0"/>
          </a:p>
        </p:txBody>
      </p:sp>
    </p:spTree>
    <p:extLst>
      <p:ext uri="{BB962C8B-B14F-4D97-AF65-F5344CB8AC3E}">
        <p14:creationId xmlns:p14="http://schemas.microsoft.com/office/powerpoint/2010/main" val="2405871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6000D8-5E80-07A4-F61E-E6072416CF68}"/>
              </a:ext>
            </a:extLst>
          </p:cNvPr>
          <p:cNvSpPr>
            <a:spLocks noGrp="1"/>
          </p:cNvSpPr>
          <p:nvPr>
            <p:ph type="title"/>
          </p:nvPr>
        </p:nvSpPr>
        <p:spPr/>
        <p:txBody>
          <a:bodyPr/>
          <a:lstStyle/>
          <a:p>
            <a:r>
              <a:rPr lang="tr-TR" dirty="0"/>
              <a:t>GİRİŞ: KAPSAM</a:t>
            </a:r>
          </a:p>
        </p:txBody>
      </p:sp>
      <p:sp>
        <p:nvSpPr>
          <p:cNvPr id="3" name="İçerik Yer Tutucusu 2">
            <a:extLst>
              <a:ext uri="{FF2B5EF4-FFF2-40B4-BE49-F238E27FC236}">
                <a16:creationId xmlns:a16="http://schemas.microsoft.com/office/drawing/2014/main" id="{69219E03-79BC-3295-89F7-E7CFB0046A7C}"/>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2466513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EFE59B-C8FA-8A8E-9328-6A87651FE575}"/>
              </a:ext>
            </a:extLst>
          </p:cNvPr>
          <p:cNvSpPr>
            <a:spLocks noGrp="1"/>
          </p:cNvSpPr>
          <p:nvPr>
            <p:ph type="title"/>
          </p:nvPr>
        </p:nvSpPr>
        <p:spPr/>
        <p:txBody>
          <a:bodyPr/>
          <a:lstStyle/>
          <a:p>
            <a:r>
              <a:rPr lang="tr-TR" dirty="0"/>
              <a:t>GİRİŞ: HEDEFLER</a:t>
            </a:r>
          </a:p>
        </p:txBody>
      </p:sp>
      <p:sp>
        <p:nvSpPr>
          <p:cNvPr id="3" name="İçerik Yer Tutucusu 2">
            <a:extLst>
              <a:ext uri="{FF2B5EF4-FFF2-40B4-BE49-F238E27FC236}">
                <a16:creationId xmlns:a16="http://schemas.microsoft.com/office/drawing/2014/main" id="{526F15A8-970E-E640-6309-8DB991F16860}"/>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521923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1D787A-DF42-C388-D40A-B8D2298DB0B3}"/>
              </a:ext>
            </a:extLst>
          </p:cNvPr>
          <p:cNvSpPr>
            <a:spLocks noGrp="1"/>
          </p:cNvSpPr>
          <p:nvPr>
            <p:ph type="title"/>
          </p:nvPr>
        </p:nvSpPr>
        <p:spPr/>
        <p:txBody>
          <a:bodyPr/>
          <a:lstStyle/>
          <a:p>
            <a:r>
              <a:rPr lang="tr-TR" dirty="0"/>
              <a:t>LİTERATÜR ÖZETİ</a:t>
            </a:r>
          </a:p>
        </p:txBody>
      </p:sp>
      <p:sp>
        <p:nvSpPr>
          <p:cNvPr id="3" name="İçerik Yer Tutucusu 2">
            <a:extLst>
              <a:ext uri="{FF2B5EF4-FFF2-40B4-BE49-F238E27FC236}">
                <a16:creationId xmlns:a16="http://schemas.microsoft.com/office/drawing/2014/main" id="{3557B870-A1F5-AD50-8D46-6D65B7CE6B07}"/>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3615716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3B9301-0291-8324-A84B-62BAEBACC445}"/>
              </a:ext>
            </a:extLst>
          </p:cNvPr>
          <p:cNvSpPr>
            <a:spLocks noGrp="1"/>
          </p:cNvSpPr>
          <p:nvPr>
            <p:ph type="title"/>
          </p:nvPr>
        </p:nvSpPr>
        <p:spPr/>
        <p:txBody>
          <a:bodyPr/>
          <a:lstStyle/>
          <a:p>
            <a:r>
              <a:rPr lang="tr-TR" dirty="0"/>
              <a:t>MATERYAL YÖNTEM</a:t>
            </a:r>
          </a:p>
        </p:txBody>
      </p:sp>
      <p:sp>
        <p:nvSpPr>
          <p:cNvPr id="3" name="İçerik Yer Tutucusu 2">
            <a:extLst>
              <a:ext uri="{FF2B5EF4-FFF2-40B4-BE49-F238E27FC236}">
                <a16:creationId xmlns:a16="http://schemas.microsoft.com/office/drawing/2014/main" id="{0C257829-8333-EE8B-1C79-EA44E08FB6DC}"/>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855225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D3FA5E-A2B8-34C5-3998-87BEB4EFC250}"/>
              </a:ext>
            </a:extLst>
          </p:cNvPr>
          <p:cNvSpPr>
            <a:spLocks noGrp="1"/>
          </p:cNvSpPr>
          <p:nvPr>
            <p:ph type="title"/>
          </p:nvPr>
        </p:nvSpPr>
        <p:spPr/>
        <p:txBody>
          <a:bodyPr/>
          <a:lstStyle/>
          <a:p>
            <a:r>
              <a:rPr lang="tr-TR" dirty="0"/>
              <a:t>BULGULAR</a:t>
            </a:r>
          </a:p>
        </p:txBody>
      </p:sp>
      <p:sp>
        <p:nvSpPr>
          <p:cNvPr id="3" name="İçerik Yer Tutucusu 2">
            <a:extLst>
              <a:ext uri="{FF2B5EF4-FFF2-40B4-BE49-F238E27FC236}">
                <a16:creationId xmlns:a16="http://schemas.microsoft.com/office/drawing/2014/main" id="{B4CAD628-6829-E24A-5240-62F13A9E0D60}"/>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34649148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192</Words>
  <Application>Microsoft Office PowerPoint</Application>
  <PresentationFormat>Geniş ekran</PresentationFormat>
  <Paragraphs>29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ISUBÜ TEKNOLOJİ FAKÜLTESİ  BİLGİSAYAR MÜHENDİSLİĞİ BÖLÜMÜ  BİLGİSAYAR MÜHENDİSLİĞİNDE PROJE UYGULAMALARI DERSİ</vt:lpstr>
      <vt:lpstr>PowerPoint Sunusu</vt:lpstr>
      <vt:lpstr>SUNU PLANI</vt:lpstr>
      <vt:lpstr>GİRİŞ: PROBLEMİN TANIMI, AMAÇ</vt:lpstr>
      <vt:lpstr>GİRİŞ: KAPSAM</vt:lpstr>
      <vt:lpstr>GİRİŞ: HEDEFLER</vt:lpstr>
      <vt:lpstr>LİTERATÜR ÖZETİ</vt:lpstr>
      <vt:lpstr>MATERYAL YÖNTEM</vt:lpstr>
      <vt:lpstr>BULGULAR</vt:lpstr>
      <vt:lpstr>SONUÇLAR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Windows Kullanıcısı</dc:creator>
  <cp:lastModifiedBy>Windows Kullanıcısı</cp:lastModifiedBy>
  <cp:revision>2</cp:revision>
  <dcterms:created xsi:type="dcterms:W3CDTF">2026-02-05T20:21:52Z</dcterms:created>
  <dcterms:modified xsi:type="dcterms:W3CDTF">2026-02-06T15:02:52Z</dcterms:modified>
</cp:coreProperties>
</file>