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6" r:id="rId3"/>
    <p:sldId id="263" r:id="rId4"/>
    <p:sldId id="265" r:id="rId5"/>
    <p:sldId id="258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551" userDrawn="1">
          <p15:clr>
            <a:srgbClr val="A4A3A4"/>
          </p15:clr>
        </p15:guide>
        <p15:guide id="2" orient="horz" pos="91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58"/>
  </p:normalViewPr>
  <p:slideViewPr>
    <p:cSldViewPr snapToGrid="0" showGuides="1">
      <p:cViewPr varScale="1">
        <p:scale>
          <a:sx n="116" d="100"/>
          <a:sy n="116" d="100"/>
        </p:scale>
        <p:origin x="864" y="176"/>
      </p:cViewPr>
      <p:guideLst>
        <p:guide pos="551"/>
        <p:guide orient="horz" pos="91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F06E01F-B975-D3FB-D26E-915C6D9859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64AD688-4130-E499-7922-0FED852CF6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7F05154-5A20-E71E-3923-AE2F3C60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75BCE-15D5-2045-83A4-C7DDADD34913}" type="datetimeFigureOut">
              <a:rPr lang="tr-TR" smtClean="0"/>
              <a:t>15.05.2026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7BAA5F9-4A98-3AA1-BA49-9093A391C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0DB31ED-8CDA-EF10-55E9-28E0630CF9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FF955-5B4A-B64F-9022-D60CBF147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3939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4D9AA30-89AF-1BAA-D17A-246699E3ED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4F67522-D69E-CA2C-C4DB-EAA996A8E5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9A68DD5-483B-F1DC-12D2-7757F91B1B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75BCE-15D5-2045-83A4-C7DDADD34913}" type="datetimeFigureOut">
              <a:rPr lang="tr-TR" smtClean="0"/>
              <a:t>15.05.2026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421D2E1-3260-1BCC-06BE-03259659C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61E7222-48CD-4EB0-31DB-CA2232DB5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FF955-5B4A-B64F-9022-D60CBF147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1224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5DF57CAC-9B84-D7F3-FA7F-A8AE64AA0D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A6F3B5DF-5C8C-4438-25C0-D43DD28782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A6EBF63-E933-A94C-BD06-285BB56173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75BCE-15D5-2045-83A4-C7DDADD34913}" type="datetimeFigureOut">
              <a:rPr lang="tr-TR" smtClean="0"/>
              <a:t>15.05.2026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6139B2B-674E-3659-9444-C55C43F963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4D709D4-884B-94A2-4C29-55AEE3CD49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FF955-5B4A-B64F-9022-D60CBF147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4633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B8F9C33-33C2-E5E9-5C9C-CA5ED53638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5F28956-1388-BB45-E0FE-B9C185917E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2816D9C-D8B9-88BA-F214-63707BA1F7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75BCE-15D5-2045-83A4-C7DDADD34913}" type="datetimeFigureOut">
              <a:rPr lang="tr-TR" smtClean="0"/>
              <a:t>15.05.2026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98E4B7F-D674-70CC-8A16-0905EDA5DB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D0FEC35-F60F-A31B-C521-8E22142EBA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FF955-5B4A-B64F-9022-D60CBF147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2682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550ED08-E28F-CC5D-ABD5-75FC10EA5D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0AB9BAAB-FFFC-7EED-4174-AF41969736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06656FB-5773-115C-A5B2-851045EE4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75BCE-15D5-2045-83A4-C7DDADD34913}" type="datetimeFigureOut">
              <a:rPr lang="tr-TR" smtClean="0"/>
              <a:t>15.05.2026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222C8A9-2EEA-6175-F1D6-C912262DC4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CC2E0FF-A478-9204-69E7-387CD436FF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FF955-5B4A-B64F-9022-D60CBF147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8924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4AE9099-3C4D-02DE-65A0-122A679875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73C25DA-B1CD-72F1-D08C-1936A19933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80E0E251-EAA5-2004-A567-0351591BC8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3B8E5CE-541E-E1DD-6411-0BAAE39FE6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75BCE-15D5-2045-83A4-C7DDADD34913}" type="datetimeFigureOut">
              <a:rPr lang="tr-TR" smtClean="0"/>
              <a:t>15.05.2026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2ACA91F-DC7E-EBD5-9E5E-0A910D08D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438068C8-9AD7-3204-20EB-6A7ED648D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FF955-5B4A-B64F-9022-D60CBF147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5417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1824A10-B854-91C2-2977-A2513BEDC5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38D4EE85-2CC1-4A1F-CBC4-61BA7B8F4E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ACA52B01-24B0-99EE-1843-6980E950D2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F9469943-17A6-12DB-E46D-D915478DAA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7A4BB019-BC5D-C5CA-33C6-66D200D86B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CC5AE4F2-567F-5406-F734-004CBB689E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75BCE-15D5-2045-83A4-C7DDADD34913}" type="datetimeFigureOut">
              <a:rPr lang="tr-TR" smtClean="0"/>
              <a:t>15.05.2026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CD321A4D-1B74-9D5B-9E87-2B42F4662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30A9C955-FAB9-5C9C-A61B-432D803B54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FF955-5B4A-B64F-9022-D60CBF147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3187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C57EBD4-549A-122C-5785-F8C38A7197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BB8A8E18-7616-6585-1655-4F8283C608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75BCE-15D5-2045-83A4-C7DDADD34913}" type="datetimeFigureOut">
              <a:rPr lang="tr-TR" smtClean="0"/>
              <a:t>15.05.2026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F1AF4EC1-9E73-9CC3-80D0-0DC4B88B4B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8CFEFD60-FADD-6050-AE3B-914B217C0B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FF955-5B4A-B64F-9022-D60CBF147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5981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21F680DB-0B66-F3AA-16D9-1B1ED0FE2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75BCE-15D5-2045-83A4-C7DDADD34913}" type="datetimeFigureOut">
              <a:rPr lang="tr-TR" smtClean="0"/>
              <a:t>15.05.2026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0A2855D2-9A26-02BC-79DB-BD625AF5F3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D4EBC8A8-FB5D-C5DE-6D1A-374A22AC7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FF955-5B4A-B64F-9022-D60CBF147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3815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E377659-9A66-3EC3-347B-C6E9EA396A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D0E10A0-A5B6-CD4E-9826-F94314EF63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CE358521-80CF-54A8-B73D-C289DBEA24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B1D8D67-7DC1-5922-BE1C-7236A45F46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75BCE-15D5-2045-83A4-C7DDADD34913}" type="datetimeFigureOut">
              <a:rPr lang="tr-TR" smtClean="0"/>
              <a:t>15.05.2026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BF651B9-13A8-BAC4-EDFE-83C9A30CB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9F052BF-EB65-B7E6-F899-E8D8F1D54C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FF955-5B4A-B64F-9022-D60CBF147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19551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3DE15E4-9B8C-C5AD-8C21-1345BAA53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1C8F0EFC-4DF4-8565-2A73-51124C6EAC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7F1F3286-F910-F807-150B-DCF40914F5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CF10801-97D6-39BF-D7B9-EFFEBC4DFA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75BCE-15D5-2045-83A4-C7DDADD34913}" type="datetimeFigureOut">
              <a:rPr lang="tr-TR" smtClean="0"/>
              <a:t>15.05.2026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B31F7A6-82F4-B443-A01D-33FA444243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4AF2D66D-BE14-CBBF-1811-D6E1BC0BD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FF955-5B4A-B64F-9022-D60CBF147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7330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8DDEA6F2-318D-2311-963D-A774172634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545DA691-9C77-3369-F88C-10741320A6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CAB8955-4294-08DB-09A4-24DA79B9FE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A75BCE-15D5-2045-83A4-C7DDADD34913}" type="datetimeFigureOut">
              <a:rPr lang="tr-TR" smtClean="0"/>
              <a:t>15.05.2026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239BB0A-186B-E79D-DECA-ED1BE56048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6DFD4F4-A373-3E12-571E-FEFE1C5A6B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BFF955-5B4A-B64F-9022-D60CBF147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657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6">
            <a:extLst>
              <a:ext uri="{FF2B5EF4-FFF2-40B4-BE49-F238E27FC236}">
                <a16:creationId xmlns:a16="http://schemas.microsoft.com/office/drawing/2014/main" id="{006FD1B6-8709-B85B-C75B-BE4AB6BA1A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45130" y="3641684"/>
            <a:ext cx="6998330" cy="833877"/>
          </a:xfrm>
        </p:spPr>
        <p:txBody>
          <a:bodyPr anchor="t">
            <a:noAutofit/>
          </a:bodyPr>
          <a:lstStyle/>
          <a:p>
            <a:pPr algn="l"/>
            <a:r>
              <a:rPr lang="tr-TR" sz="3600" dirty="0"/>
              <a:t>Proje Başlığı</a:t>
            </a:r>
            <a:endParaRPr lang="en-GB" sz="3600" dirty="0"/>
          </a:p>
        </p:txBody>
      </p:sp>
      <p:sp>
        <p:nvSpPr>
          <p:cNvPr id="5" name="Alt Başlık 2">
            <a:extLst>
              <a:ext uri="{FF2B5EF4-FFF2-40B4-BE49-F238E27FC236}">
                <a16:creationId xmlns:a16="http://schemas.microsoft.com/office/drawing/2014/main" id="{4708A065-207D-C74A-BFE0-5D68867090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45130" y="4521569"/>
            <a:ext cx="4163113" cy="402345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tr-TR" sz="2800" b="1" dirty="0">
                <a:solidFill>
                  <a:schemeClr val="accent1">
                    <a:lumMod val="75000"/>
                  </a:schemeClr>
                </a:solidFill>
              </a:rPr>
              <a:t>Ad </a:t>
            </a:r>
            <a:r>
              <a:rPr lang="tr-TR" sz="2800" b="1" dirty="0" err="1">
                <a:solidFill>
                  <a:schemeClr val="accent1">
                    <a:lumMod val="75000"/>
                  </a:schemeClr>
                </a:solidFill>
              </a:rPr>
              <a:t>soyad</a:t>
            </a:r>
            <a:endParaRPr lang="tr-TR" sz="1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Alt Başlık 2">
            <a:extLst>
              <a:ext uri="{FF2B5EF4-FFF2-40B4-BE49-F238E27FC236}">
                <a16:creationId xmlns:a16="http://schemas.microsoft.com/office/drawing/2014/main" id="{1DBD2506-08EB-EB93-9F8B-FC8D9B21E030}"/>
              </a:ext>
            </a:extLst>
          </p:cNvPr>
          <p:cNvSpPr txBox="1">
            <a:spLocks/>
          </p:cNvSpPr>
          <p:nvPr/>
        </p:nvSpPr>
        <p:spPr>
          <a:xfrm>
            <a:off x="3145129" y="5384200"/>
            <a:ext cx="4163113" cy="4023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tr-TR" sz="2000" b="1" dirty="0">
                <a:solidFill>
                  <a:schemeClr val="accent1">
                    <a:lumMod val="75000"/>
                  </a:schemeClr>
                </a:solidFill>
              </a:rPr>
              <a:t>Danışman: Unvan, Ad </a:t>
            </a:r>
            <a:r>
              <a:rPr lang="tr-TR" sz="2000" b="1" dirty="0" err="1">
                <a:solidFill>
                  <a:schemeClr val="accent1">
                    <a:lumMod val="75000"/>
                  </a:schemeClr>
                </a:solidFill>
              </a:rPr>
              <a:t>Soyad</a:t>
            </a:r>
            <a:endParaRPr lang="tr-TR" sz="1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" name="Title 6">
            <a:extLst>
              <a:ext uri="{FF2B5EF4-FFF2-40B4-BE49-F238E27FC236}">
                <a16:creationId xmlns:a16="http://schemas.microsoft.com/office/drawing/2014/main" id="{528B20B2-50AD-7606-AD09-6E87B4BE9AB1}"/>
              </a:ext>
            </a:extLst>
          </p:cNvPr>
          <p:cNvSpPr txBox="1">
            <a:spLocks/>
          </p:cNvSpPr>
          <p:nvPr/>
        </p:nvSpPr>
        <p:spPr>
          <a:xfrm>
            <a:off x="7116895" y="4305802"/>
            <a:ext cx="5207763" cy="83387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tr-TR" sz="3600" dirty="0">
                <a:solidFill>
                  <a:srgbClr val="FF0000"/>
                </a:solidFill>
              </a:rPr>
              <a:t>Sunum Süresi: 5 Dk</a:t>
            </a:r>
          </a:p>
          <a:p>
            <a:pPr algn="l"/>
            <a:r>
              <a:rPr lang="tr-TR" sz="3600" dirty="0">
                <a:solidFill>
                  <a:srgbClr val="FF0000"/>
                </a:solidFill>
              </a:rPr>
              <a:t>Sunum hazırlarken siliniz.</a:t>
            </a:r>
            <a:endParaRPr lang="en-GB" sz="3600" dirty="0">
              <a:solidFill>
                <a:srgbClr val="FF0000"/>
              </a:solidFill>
            </a:endParaRP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2205406E-A6B2-C822-B51A-00A842FDA2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84105" y="395494"/>
            <a:ext cx="4874087" cy="271615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C756DC3D-425A-F3BE-D40A-58F533757223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0" y="398809"/>
            <a:ext cx="4874088" cy="2667000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2E39242C-7D8C-DB17-F7A1-DA97A87F948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58139" y="350177"/>
            <a:ext cx="4337915" cy="180373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888CDDEA-4FC0-F3BB-BACB-BB3C43054CE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014032" y="2121417"/>
            <a:ext cx="61639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r-TR" dirty="0">
                <a:solidFill>
                  <a:schemeClr val="bg2"/>
                </a:solidFill>
              </a:rPr>
              <a:t>TEKNOLOJİ FAKÜLTESİ</a:t>
            </a:r>
          </a:p>
          <a:p>
            <a:pPr algn="ctr"/>
            <a:r>
              <a:rPr lang="tr-TR" dirty="0">
                <a:solidFill>
                  <a:schemeClr val="bg2"/>
                </a:solidFill>
              </a:rPr>
              <a:t>BİLGİSAYAR MÜHENDİSLİĞİ BÖLÜMÜ</a:t>
            </a:r>
          </a:p>
          <a:p>
            <a:pPr algn="ctr"/>
            <a:r>
              <a:rPr lang="tr-TR" dirty="0">
                <a:solidFill>
                  <a:schemeClr val="bg2"/>
                </a:solidFill>
              </a:rPr>
              <a:t>BİLGİSAYAR MÜHENDİSLİĞİNDE PROJE UYGULAMALARI DERSİ</a:t>
            </a:r>
            <a:endParaRPr lang="en-TR" dirty="0">
              <a:solidFill>
                <a:schemeClr val="bg2"/>
              </a:solidFill>
            </a:endParaRPr>
          </a:p>
          <a:p>
            <a:pPr algn="ctr"/>
            <a:endParaRPr lang="en-TR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05952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E6737C-4CBA-BE13-C7B4-F12D5244EF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1">
            <a:extLst>
              <a:ext uri="{FF2B5EF4-FFF2-40B4-BE49-F238E27FC236}">
                <a16:creationId xmlns:a16="http://schemas.microsoft.com/office/drawing/2014/main" id="{C1A4C24B-6260-E378-1FEB-FB97229A8B52}"/>
              </a:ext>
            </a:extLst>
          </p:cNvPr>
          <p:cNvSpPr txBox="1">
            <a:spLocks/>
          </p:cNvSpPr>
          <p:nvPr/>
        </p:nvSpPr>
        <p:spPr>
          <a:xfrm>
            <a:off x="874713" y="1448791"/>
            <a:ext cx="10442573" cy="79543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en-US" sz="2400" b="1" dirty="0"/>
              <a:t>Problem </a:t>
            </a:r>
            <a:r>
              <a:rPr lang="en-US" sz="2400" b="1" dirty="0" err="1"/>
              <a:t>Tanımı</a:t>
            </a:r>
            <a:r>
              <a:rPr lang="en-US" sz="2400" b="1" dirty="0"/>
              <a:t> </a:t>
            </a:r>
            <a:r>
              <a:rPr lang="en-US" sz="2400" b="1" dirty="0" err="1"/>
              <a:t>ve</a:t>
            </a:r>
            <a:r>
              <a:rPr lang="en-US" sz="2400" b="1" dirty="0"/>
              <a:t> Amaç </a:t>
            </a:r>
            <a:endParaRPr lang="tr-TR" sz="22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DE7CC21-91B1-D75C-FD30-4A2994C349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4713" y="2311243"/>
            <a:ext cx="765607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Projenin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hangi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ihtiyaca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altLang="en-US" dirty="0" err="1"/>
              <a:t>yanıt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verdiği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ve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hedefleri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burada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tr-TR" altLang="en-US" dirty="0">
                <a:latin typeface="Arial" panose="020B0604020202020204" pitchFamily="34" charset="0"/>
              </a:rPr>
              <a:t>ele alınacaktır.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5848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9B11FB-31FC-5A93-EF52-FF9C8B151E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1">
            <a:extLst>
              <a:ext uri="{FF2B5EF4-FFF2-40B4-BE49-F238E27FC236}">
                <a16:creationId xmlns:a16="http://schemas.microsoft.com/office/drawing/2014/main" id="{39D81ADF-CE3C-2BBD-B3FB-CA606BA25F9C}"/>
              </a:ext>
            </a:extLst>
          </p:cNvPr>
          <p:cNvSpPr txBox="1">
            <a:spLocks/>
          </p:cNvSpPr>
          <p:nvPr/>
        </p:nvSpPr>
        <p:spPr>
          <a:xfrm>
            <a:off x="874713" y="1448791"/>
            <a:ext cx="10442573" cy="79543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en-US" sz="2400" b="1" dirty="0" err="1"/>
              <a:t>Projenin</a:t>
            </a:r>
            <a:r>
              <a:rPr lang="en-US" sz="2400" b="1" dirty="0"/>
              <a:t> Teknik </a:t>
            </a:r>
            <a:r>
              <a:rPr lang="en-US" sz="2400" b="1" dirty="0" err="1"/>
              <a:t>Çıktısı</a:t>
            </a:r>
            <a:r>
              <a:rPr lang="en-US" sz="2400" b="1" dirty="0"/>
              <a:t>- </a:t>
            </a:r>
            <a:r>
              <a:rPr lang="en-US" sz="2400" b="1" dirty="0" err="1"/>
              <a:t>Materyal</a:t>
            </a:r>
            <a:r>
              <a:rPr lang="en-US" sz="2400" b="1" dirty="0"/>
              <a:t> </a:t>
            </a:r>
            <a:r>
              <a:rPr lang="en-US" sz="2400" b="1" dirty="0" err="1"/>
              <a:t>Yöntem</a:t>
            </a:r>
            <a:endParaRPr lang="tr-TR" sz="22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5EA67E89-526E-56E8-C666-0186B97646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4713" y="2244230"/>
            <a:ext cx="801001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altLang="en-US" dirty="0" err="1"/>
              <a:t>Geliştirilen</a:t>
            </a:r>
            <a:r>
              <a:rPr lang="en-US" altLang="en-US" dirty="0"/>
              <a:t> </a:t>
            </a:r>
            <a:r>
              <a:rPr lang="en-US" altLang="en-US" dirty="0" err="1"/>
              <a:t>projenin</a:t>
            </a:r>
            <a:r>
              <a:rPr lang="en-US" altLang="en-US" dirty="0"/>
              <a:t> </a:t>
            </a:r>
            <a:r>
              <a:rPr lang="en-US" altLang="en-US" dirty="0" err="1"/>
              <a:t>türü</a:t>
            </a:r>
            <a:r>
              <a:rPr lang="en-US" altLang="en-US" dirty="0"/>
              <a:t> (Mobil </a:t>
            </a:r>
            <a:r>
              <a:rPr lang="en-US" altLang="en-US" dirty="0" err="1"/>
              <a:t>Uygulama</a:t>
            </a:r>
            <a:r>
              <a:rPr lang="en-US" altLang="en-US" dirty="0"/>
              <a:t>, Web </a:t>
            </a:r>
            <a:r>
              <a:rPr lang="en-US" altLang="en-US" dirty="0" err="1"/>
              <a:t>Platformu</a:t>
            </a:r>
            <a:r>
              <a:rPr lang="en-US" altLang="en-US" dirty="0"/>
              <a:t>, </a:t>
            </a:r>
            <a:r>
              <a:rPr lang="en-US" altLang="en-US" dirty="0" err="1"/>
              <a:t>Yazılım</a:t>
            </a:r>
            <a:r>
              <a:rPr lang="en-US" altLang="en-US" dirty="0"/>
              <a:t> </a:t>
            </a:r>
            <a:r>
              <a:rPr lang="en-US" altLang="en-US" dirty="0" err="1"/>
              <a:t>veya</a:t>
            </a:r>
            <a:r>
              <a:rPr lang="en-US" altLang="en-US" dirty="0"/>
              <a:t> </a:t>
            </a:r>
            <a:r>
              <a:rPr lang="en-US" altLang="en-US" dirty="0" err="1"/>
              <a:t>İş</a:t>
            </a:r>
            <a:r>
              <a:rPr lang="en-US" altLang="en-US" dirty="0"/>
              <a:t> </a:t>
            </a:r>
            <a:r>
              <a:rPr lang="en-US" altLang="en-US" dirty="0" err="1"/>
              <a:t>Akışı</a:t>
            </a:r>
            <a:r>
              <a:rPr lang="en-US" altLang="en-US" dirty="0"/>
              <a:t>).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altLang="en-US" dirty="0" err="1"/>
              <a:t>Projenin</a:t>
            </a:r>
            <a:r>
              <a:rPr lang="en-US" altLang="en-US" dirty="0"/>
              <a:t> </a:t>
            </a:r>
            <a:r>
              <a:rPr lang="en-US" altLang="en-US" dirty="0" err="1"/>
              <a:t>teknik</a:t>
            </a:r>
            <a:r>
              <a:rPr lang="en-US" altLang="en-US" dirty="0"/>
              <a:t> </a:t>
            </a:r>
            <a:r>
              <a:rPr lang="en-US" altLang="en-US" dirty="0" err="1"/>
              <a:t>özellikleri</a:t>
            </a:r>
            <a:r>
              <a:rPr lang="en-US" altLang="en-US" dirty="0"/>
              <a:t> </a:t>
            </a:r>
            <a:r>
              <a:rPr lang="en-US" altLang="en-US" dirty="0" err="1"/>
              <a:t>ve</a:t>
            </a:r>
            <a:r>
              <a:rPr lang="en-US" altLang="en-US" dirty="0"/>
              <a:t> </a:t>
            </a:r>
            <a:r>
              <a:rPr lang="en-US" altLang="en-US" dirty="0" err="1"/>
              <a:t>sunduğu</a:t>
            </a:r>
            <a:r>
              <a:rPr lang="en-US" altLang="en-US" dirty="0"/>
              <a:t> </a:t>
            </a:r>
            <a:r>
              <a:rPr lang="en-US" altLang="en-US" dirty="0" err="1"/>
              <a:t>değer</a:t>
            </a:r>
            <a:r>
              <a:rPr lang="tr-TR" altLang="en-US" dirty="0"/>
              <a:t> vurgulanacaktır.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993071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342A2A-F6FB-DCDD-E690-ABF92FD681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1">
            <a:extLst>
              <a:ext uri="{FF2B5EF4-FFF2-40B4-BE49-F238E27FC236}">
                <a16:creationId xmlns:a16="http://schemas.microsoft.com/office/drawing/2014/main" id="{645E893A-3B0C-CEEE-6F54-1C70C57E4673}"/>
              </a:ext>
            </a:extLst>
          </p:cNvPr>
          <p:cNvSpPr txBox="1">
            <a:spLocks/>
          </p:cNvSpPr>
          <p:nvPr/>
        </p:nvSpPr>
        <p:spPr>
          <a:xfrm>
            <a:off x="874713" y="1448791"/>
            <a:ext cx="10442573" cy="79543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en-US" sz="2400" b="1" dirty="0"/>
              <a:t>Demo- MVP</a:t>
            </a:r>
            <a:endParaRPr lang="tr-TR" sz="22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61340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1">
            <a:extLst>
              <a:ext uri="{FF2B5EF4-FFF2-40B4-BE49-F238E27FC236}">
                <a16:creationId xmlns:a16="http://schemas.microsoft.com/office/drawing/2014/main" id="{DA2A665B-EAE5-7EFD-3778-63301ACF01C9}"/>
              </a:ext>
            </a:extLst>
          </p:cNvPr>
          <p:cNvSpPr txBox="1">
            <a:spLocks/>
          </p:cNvSpPr>
          <p:nvPr/>
        </p:nvSpPr>
        <p:spPr>
          <a:xfrm>
            <a:off x="874713" y="2847778"/>
            <a:ext cx="10442573" cy="79543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tr-TR" sz="3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Soru-Cevap</a:t>
            </a:r>
            <a:endParaRPr lang="tr-TR" sz="36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41359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75</Words>
  <Application>Microsoft Macintosh PowerPoint</Application>
  <PresentationFormat>Widescreen</PresentationFormat>
  <Paragraphs>15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Teması</vt:lpstr>
      <vt:lpstr>Proje Başlığı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Sunum Başlık Alanı</dc:title>
  <dc:creator>Microsoft Office User</dc:creator>
  <cp:lastModifiedBy>Ahmet Ali Süzen</cp:lastModifiedBy>
  <cp:revision>53</cp:revision>
  <dcterms:created xsi:type="dcterms:W3CDTF">2022-12-19T16:03:25Z</dcterms:created>
  <dcterms:modified xsi:type="dcterms:W3CDTF">2026-05-15T09:25:42Z</dcterms:modified>
</cp:coreProperties>
</file>