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974" r:id="rId1"/>
  </p:sldMasterIdLst>
  <p:notesMasterIdLst>
    <p:notesMasterId r:id="rId16"/>
  </p:notesMasterIdLst>
  <p:handoutMasterIdLst>
    <p:handoutMasterId r:id="rId17"/>
  </p:handoutMasterIdLst>
  <p:sldIdLst>
    <p:sldId id="256" r:id="rId2"/>
    <p:sldId id="268" r:id="rId3"/>
    <p:sldId id="258" r:id="rId4"/>
    <p:sldId id="259" r:id="rId5"/>
    <p:sldId id="260" r:id="rId6"/>
    <p:sldId id="261" r:id="rId7"/>
    <p:sldId id="269" r:id="rId8"/>
    <p:sldId id="270" r:id="rId9"/>
    <p:sldId id="262" r:id="rId10"/>
    <p:sldId id="263" r:id="rId11"/>
    <p:sldId id="264" r:id="rId12"/>
    <p:sldId id="265" r:id="rId13"/>
    <p:sldId id="266"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81" d="100"/>
          <a:sy n="81" d="100"/>
        </p:scale>
        <p:origin x="-78" y="-390"/>
      </p:cViewPr>
      <p:guideLst>
        <p:guide orient="horz" pos="2160"/>
        <p:guide pos="3840"/>
      </p:guideLst>
    </p:cSldViewPr>
  </p:slideViewPr>
  <p:notesTextViewPr>
    <p:cViewPr>
      <p:scale>
        <a:sx n="1" d="1"/>
        <a:sy n="1" d="1"/>
      </p:scale>
      <p:origin x="0" y="0"/>
    </p:cViewPr>
  </p:notesTextViewPr>
  <p:notesViewPr>
    <p:cSldViewPr snapToGrid="0">
      <p:cViewPr varScale="1">
        <p:scale>
          <a:sx n="62" d="100"/>
          <a:sy n="62" d="100"/>
        </p:scale>
        <p:origin x="2174"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xmlns="" id="{7F906A82-C142-E73E-3793-9367D82AECD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a16="http://schemas.microsoft.com/office/drawing/2014/main" xmlns="" id="{A3C37944-3ED6-48E3-1C11-52F0A95A274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10D4194-5A40-41C1-8F2E-344AC6759E0C}" type="datetime1">
              <a:rPr lang="tr-TR" smtClean="0"/>
              <a:t>26.03.2026</a:t>
            </a:fld>
            <a:endParaRPr lang="tr-TR"/>
          </a:p>
        </p:txBody>
      </p:sp>
      <p:sp>
        <p:nvSpPr>
          <p:cNvPr id="4" name="Alt Bilgi Yer Tutucusu 3">
            <a:extLst>
              <a:ext uri="{FF2B5EF4-FFF2-40B4-BE49-F238E27FC236}">
                <a16:creationId xmlns:a16="http://schemas.microsoft.com/office/drawing/2014/main" xmlns="" id="{87E78E40-2BDA-35BA-CE55-D69DF5B64F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a:extLst>
              <a:ext uri="{FF2B5EF4-FFF2-40B4-BE49-F238E27FC236}">
                <a16:creationId xmlns:a16="http://schemas.microsoft.com/office/drawing/2014/main" xmlns="" id="{E149AF9B-A1B6-186C-878A-9829E8EDE31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ADA78D4-7AB3-4766-B225-1168D968C1C8}" type="slidenum">
              <a:rPr lang="tr-TR" smtClean="0"/>
              <a:t>‹#›</a:t>
            </a:fld>
            <a:endParaRPr lang="tr-TR"/>
          </a:p>
        </p:txBody>
      </p:sp>
    </p:spTree>
    <p:extLst>
      <p:ext uri="{BB962C8B-B14F-4D97-AF65-F5344CB8AC3E}">
        <p14:creationId xmlns:p14="http://schemas.microsoft.com/office/powerpoint/2010/main" val="107341367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793036-1B9F-4931-8FA3-3FAD18214C26}" type="datetime1">
              <a:rPr lang="tr-TR" smtClean="0"/>
              <a:t>26.03.2026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CDC8D4-A789-4516-B14B-9BBC11A1EC59}" type="slidenum">
              <a:rPr lang="tr-TR" smtClean="0"/>
              <a:t>‹#›</a:t>
            </a:fld>
            <a:endParaRPr lang="tr-TR"/>
          </a:p>
        </p:txBody>
      </p:sp>
    </p:spTree>
    <p:extLst>
      <p:ext uri="{BB962C8B-B14F-4D97-AF65-F5344CB8AC3E}">
        <p14:creationId xmlns:p14="http://schemas.microsoft.com/office/powerpoint/2010/main" val="31608556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Üstbilgi Yer Tutucusu 3"/>
          <p:cNvSpPr>
            <a:spLocks noGrp="1"/>
          </p:cNvSpPr>
          <p:nvPr>
            <p:ph type="hdr" sz="quarter" idx="10"/>
          </p:nvPr>
        </p:nvSpPr>
        <p:spPr/>
        <p:txBody>
          <a:bodyPr/>
          <a:lstStyle/>
          <a:p>
            <a:endParaRPr lang="tr-TR"/>
          </a:p>
        </p:txBody>
      </p:sp>
      <p:sp>
        <p:nvSpPr>
          <p:cNvPr id="5" name="Veri Yer Tutucusu 4"/>
          <p:cNvSpPr>
            <a:spLocks noGrp="1"/>
          </p:cNvSpPr>
          <p:nvPr>
            <p:ph type="dt" idx="11"/>
          </p:nvPr>
        </p:nvSpPr>
        <p:spPr/>
        <p:txBody>
          <a:bodyPr/>
          <a:lstStyle/>
          <a:p>
            <a:fld id="{83793036-1B9F-4931-8FA3-3FAD18214C26}" type="datetime1">
              <a:rPr lang="tr-TR" smtClean="0"/>
              <a:t>26.03.2026</a:t>
            </a:fld>
            <a:endParaRPr lang="tr-TR"/>
          </a:p>
        </p:txBody>
      </p:sp>
      <p:sp>
        <p:nvSpPr>
          <p:cNvPr id="6" name="Altbilgi Yer Tutucusu 5"/>
          <p:cNvSpPr>
            <a:spLocks noGrp="1"/>
          </p:cNvSpPr>
          <p:nvPr>
            <p:ph type="ftr" sz="quarter" idx="12"/>
          </p:nvPr>
        </p:nvSpPr>
        <p:spPr/>
        <p:txBody>
          <a:bodyPr/>
          <a:lstStyle/>
          <a:p>
            <a:endParaRPr lang="tr-TR"/>
          </a:p>
        </p:txBody>
      </p:sp>
      <p:sp>
        <p:nvSpPr>
          <p:cNvPr id="7" name="Slayt Numarası Yer Tutucusu 6"/>
          <p:cNvSpPr>
            <a:spLocks noGrp="1"/>
          </p:cNvSpPr>
          <p:nvPr>
            <p:ph type="sldNum" sz="quarter" idx="13"/>
          </p:nvPr>
        </p:nvSpPr>
        <p:spPr/>
        <p:txBody>
          <a:bodyPr/>
          <a:lstStyle/>
          <a:p>
            <a:fld id="{75CDC8D4-A789-4516-B14B-9BBC11A1EC59}" type="slidenum">
              <a:rPr lang="tr-TR" smtClean="0"/>
              <a:t>0</a:t>
            </a:fld>
            <a:endParaRPr lang="tr-TR"/>
          </a:p>
        </p:txBody>
      </p:sp>
    </p:spTree>
    <p:extLst>
      <p:ext uri="{BB962C8B-B14F-4D97-AF65-F5344CB8AC3E}">
        <p14:creationId xmlns:p14="http://schemas.microsoft.com/office/powerpoint/2010/main" val="26137994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Başlık Slaydı">
    <p:spTree>
      <p:nvGrpSpPr>
        <p:cNvPr id="1" name=""/>
        <p:cNvGrpSpPr/>
        <p:nvPr/>
      </p:nvGrpSpPr>
      <p:grpSpPr>
        <a:xfrm>
          <a:off x="0" y="0"/>
          <a:ext cx="0" cy="0"/>
          <a:chOff x="0" y="0"/>
          <a:chExt cx="0" cy="0"/>
        </a:xfrm>
      </p:grpSpPr>
      <p:pic>
        <p:nvPicPr>
          <p:cNvPr id="8" name="Resim 7">
            <a:extLst>
              <a:ext uri="{FF2B5EF4-FFF2-40B4-BE49-F238E27FC236}">
                <a16:creationId xmlns:a16="http://schemas.microsoft.com/office/drawing/2014/main" xmlns="" id="{6AD0020F-EA06-98B7-5F21-8C893DE37D02}"/>
              </a:ext>
            </a:extLst>
          </p:cNvPr>
          <p:cNvPicPr>
            <a:picLocks noChangeAspect="1"/>
          </p:cNvPicPr>
          <p:nvPr userDrawn="1"/>
        </p:nvPicPr>
        <p:blipFill>
          <a:blip r:embed="rId2">
            <a:alphaModFix amt="14000"/>
            <a:extLst>
              <a:ext uri="{28A0092B-C50C-407E-A947-70E740481C1C}">
                <a14:useLocalDpi xmlns:a14="http://schemas.microsoft.com/office/drawing/2010/main" val="0"/>
              </a:ext>
            </a:extLst>
          </a:blip>
          <a:stretch>
            <a:fillRect/>
          </a:stretch>
        </p:blipFill>
        <p:spPr>
          <a:xfrm>
            <a:off x="0" y="0"/>
            <a:ext cx="12325893" cy="6858000"/>
          </a:xfrm>
          <a:prstGeom prst="rect">
            <a:avLst/>
          </a:prstGeom>
        </p:spPr>
      </p:pic>
      <p:grpSp>
        <p:nvGrpSpPr>
          <p:cNvPr id="7" name="Group 6"/>
          <p:cNvGrpSpPr/>
          <p:nvPr userDrawn="1"/>
        </p:nvGrpSpPr>
        <p:grpSpPr>
          <a:xfrm>
            <a:off x="-43475" y="-16935"/>
            <a:ext cx="12329735" cy="6883401"/>
            <a:chOff x="0" y="-8467"/>
            <a:chExt cx="12329735" cy="6883401"/>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741177" y="0"/>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9017882" y="3024718"/>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5867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dirty="0"/>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2" name="Metin kutusu 11">
            <a:extLst>
              <a:ext uri="{FF2B5EF4-FFF2-40B4-BE49-F238E27FC236}">
                <a16:creationId xmlns:a16="http://schemas.microsoft.com/office/drawing/2014/main" xmlns="" id="{EB1465E5-3D3A-59B6-018D-1B55645A49D7}"/>
              </a:ext>
            </a:extLst>
          </p:cNvPr>
          <p:cNvSpPr txBox="1"/>
          <p:nvPr userDrawn="1"/>
        </p:nvSpPr>
        <p:spPr>
          <a:xfrm>
            <a:off x="741147" y="2028620"/>
            <a:ext cx="10760493" cy="830997"/>
          </a:xfrm>
          <a:prstGeom prst="rect">
            <a:avLst/>
          </a:prstGeom>
          <a:noFill/>
        </p:spPr>
        <p:txBody>
          <a:bodyPr wrap="square" rtlCol="0">
            <a:spAutoFit/>
          </a:bodyPr>
          <a:lstStyle/>
          <a:p>
            <a:pPr algn="ctr"/>
            <a:r>
              <a:rPr lang="tr-TR" sz="1600" dirty="0"/>
              <a:t>TEKNOLOJİ FAKÜLTESİ</a:t>
            </a:r>
          </a:p>
          <a:p>
            <a:pPr algn="ctr"/>
            <a:r>
              <a:rPr lang="tr-TR" sz="1600" dirty="0"/>
              <a:t>BİLGİSAYAR MÜHENDİSLİĞİ BÖLÜMÜ</a:t>
            </a:r>
          </a:p>
          <a:p>
            <a:pPr algn="ctr"/>
            <a:r>
              <a:rPr lang="tr-TR" sz="1400" dirty="0"/>
              <a:t>2025-2026 BİTİRME PROJESİ SUNUMU</a:t>
            </a:r>
          </a:p>
        </p:txBody>
      </p:sp>
      <p:sp>
        <p:nvSpPr>
          <p:cNvPr id="14" name="Metin kutusu 13">
            <a:extLst>
              <a:ext uri="{FF2B5EF4-FFF2-40B4-BE49-F238E27FC236}">
                <a16:creationId xmlns:a16="http://schemas.microsoft.com/office/drawing/2014/main" xmlns="" id="{3B08104C-04A1-C87A-0B93-B0D3618102EA}"/>
              </a:ext>
            </a:extLst>
          </p:cNvPr>
          <p:cNvSpPr txBox="1"/>
          <p:nvPr userDrawn="1"/>
        </p:nvSpPr>
        <p:spPr>
          <a:xfrm>
            <a:off x="879108" y="3424766"/>
            <a:ext cx="10056717" cy="3139321"/>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tr-TR" sz="3600" dirty="0">
                <a:solidFill>
                  <a:schemeClr val="accent2"/>
                </a:solidFill>
              </a:rPr>
              <a:t>[PROJE BAŞLIĞI BURAYA GELECEK]</a:t>
            </a:r>
          </a:p>
          <a:p>
            <a:r>
              <a:rPr lang="tr-TR" sz="1400" dirty="0">
                <a:solidFill>
                  <a:schemeClr val="tx1">
                    <a:lumMod val="65000"/>
                    <a:lumOff val="35000"/>
                  </a:schemeClr>
                </a:solidFill>
              </a:rPr>
              <a:t>   </a:t>
            </a:r>
          </a:p>
          <a:p>
            <a:endParaRPr lang="tr-TR" sz="1400" dirty="0">
              <a:solidFill>
                <a:schemeClr val="tx1">
                  <a:lumMod val="65000"/>
                  <a:lumOff val="35000"/>
                </a:schemeClr>
              </a:solidFill>
            </a:endParaRPr>
          </a:p>
          <a:p>
            <a:endParaRPr lang="tr-TR" sz="1600" dirty="0"/>
          </a:p>
          <a:p>
            <a:r>
              <a:rPr lang="tr-TR" sz="1600" dirty="0">
                <a:solidFill>
                  <a:schemeClr val="tx1">
                    <a:lumMod val="65000"/>
                    <a:lumOff val="35000"/>
                  </a:schemeClr>
                </a:solidFill>
              </a:rPr>
              <a:t>HAZIRLAYAN </a:t>
            </a:r>
            <a:r>
              <a:rPr lang="tr-TR" sz="1600" dirty="0"/>
              <a:t>👤</a:t>
            </a:r>
            <a:r>
              <a:rPr lang="tr-TR" sz="1600" dirty="0">
                <a:solidFill>
                  <a:schemeClr val="tx1">
                    <a:lumMod val="65000"/>
                    <a:lumOff val="35000"/>
                  </a:schemeClr>
                </a:solidFill>
              </a:rPr>
              <a:t>                                                                                           DANIŞMAN </a:t>
            </a:r>
            <a:r>
              <a:rPr lang="tr-TR" sz="1600" dirty="0"/>
              <a:t>👤</a:t>
            </a:r>
            <a:endParaRPr lang="tr-TR" sz="1600" dirty="0">
              <a:solidFill>
                <a:schemeClr val="tx1">
                  <a:lumMod val="65000"/>
                  <a:lumOff val="35000"/>
                </a:schemeClr>
              </a:solidFill>
            </a:endParaRPr>
          </a:p>
          <a:p>
            <a:r>
              <a:rPr lang="tr-TR" sz="1600" dirty="0">
                <a:solidFill>
                  <a:schemeClr val="tx1">
                    <a:lumMod val="65000"/>
                    <a:lumOff val="35000"/>
                  </a:schemeClr>
                </a:solidFill>
              </a:rPr>
              <a:t>																					</a:t>
            </a:r>
            <a:endParaRPr lang="tr-TR" sz="1400" dirty="0">
              <a:solidFill>
                <a:schemeClr val="tx1">
                  <a:lumMod val="65000"/>
                  <a:lumOff val="35000"/>
                </a:schemeClr>
              </a:solidFill>
            </a:endParaRPr>
          </a:p>
          <a:p>
            <a:r>
              <a:rPr lang="tr-TR" sz="1400" dirty="0">
                <a:solidFill>
                  <a:schemeClr val="tx1">
                    <a:lumMod val="65000"/>
                    <a:lumOff val="35000"/>
                  </a:schemeClr>
                </a:solidFill>
              </a:rPr>
              <a:t>Öğrenci Adı </a:t>
            </a:r>
            <a:r>
              <a:rPr lang="tr-TR" sz="1400" dirty="0" smtClean="0">
                <a:solidFill>
                  <a:schemeClr val="tx1">
                    <a:lumMod val="65000"/>
                    <a:lumOff val="35000"/>
                  </a:schemeClr>
                </a:solidFill>
              </a:rPr>
              <a:t>Soyadı: </a:t>
            </a:r>
            <a:r>
              <a:rPr lang="tr-TR" sz="1400" dirty="0">
                <a:solidFill>
                  <a:schemeClr val="tx1">
                    <a:lumMod val="65000"/>
                    <a:lumOff val="35000"/>
                  </a:schemeClr>
                </a:solidFill>
              </a:rPr>
              <a:t>												    Unvanı , Adı Soyadı: </a:t>
            </a:r>
          </a:p>
          <a:p>
            <a:r>
              <a:rPr lang="tr-TR" sz="1400" dirty="0">
                <a:solidFill>
                  <a:schemeClr val="tx1">
                    <a:lumMod val="65000"/>
                    <a:lumOff val="35000"/>
                  </a:schemeClr>
                </a:solidFill>
              </a:rPr>
              <a:t>Öğrenci Numarası:</a:t>
            </a:r>
            <a:r>
              <a:rPr lang="tr-TR" sz="1600" dirty="0">
                <a:solidFill>
                  <a:schemeClr val="tx1">
                    <a:lumMod val="65000"/>
                    <a:lumOff val="35000"/>
                  </a:schemeClr>
                </a:solidFill>
              </a:rPr>
              <a:t> </a:t>
            </a:r>
          </a:p>
          <a:p>
            <a:endParaRPr lang="tr-TR" sz="1400" dirty="0">
              <a:solidFill>
                <a:schemeClr val="tx1">
                  <a:lumMod val="65000"/>
                  <a:lumOff val="35000"/>
                </a:schemeClr>
              </a:solidFill>
            </a:endParaRPr>
          </a:p>
          <a:p>
            <a:endParaRPr lang="tr-TR" sz="1400" dirty="0">
              <a:solidFill>
                <a:schemeClr val="tx1">
                  <a:lumMod val="65000"/>
                  <a:lumOff val="35000"/>
                </a:schemeClr>
              </a:solidFill>
            </a:endParaRPr>
          </a:p>
          <a:p>
            <a:r>
              <a:rPr lang="tr-TR" sz="1400" dirty="0">
                <a:solidFill>
                  <a:schemeClr val="tx1">
                    <a:lumMod val="65000"/>
                    <a:lumOff val="35000"/>
                  </a:schemeClr>
                </a:solidFill>
              </a:rPr>
              <a:t>                                                                                </a:t>
            </a:r>
          </a:p>
          <a:p>
            <a:r>
              <a:rPr lang="tr-TR" sz="1400" dirty="0">
                <a:solidFill>
                  <a:schemeClr val="tx1">
                    <a:lumMod val="65000"/>
                    <a:lumOff val="35000"/>
                  </a:schemeClr>
                </a:solidFill>
              </a:rPr>
              <a:t>                                                                                Tarih </a:t>
            </a:r>
            <a:r>
              <a:rPr lang="tr-TR" sz="1400" dirty="0"/>
              <a:t>📅</a:t>
            </a:r>
            <a:r>
              <a:rPr lang="tr-TR" sz="1400" dirty="0">
                <a:solidFill>
                  <a:schemeClr val="tx1">
                    <a:lumMod val="65000"/>
                    <a:lumOff val="35000"/>
                  </a:schemeClr>
                </a:solidFill>
              </a:rPr>
              <a:t> : </a:t>
            </a:r>
          </a:p>
        </p:txBody>
      </p:sp>
      <p:cxnSp>
        <p:nvCxnSpPr>
          <p:cNvPr id="18" name="Düz Bağlayıcı 17">
            <a:extLst>
              <a:ext uri="{FF2B5EF4-FFF2-40B4-BE49-F238E27FC236}">
                <a16:creationId xmlns:a16="http://schemas.microsoft.com/office/drawing/2014/main" xmlns="" id="{E2EFBC06-D7A2-D941-A35C-654F04F1F71D}"/>
              </a:ext>
            </a:extLst>
          </p:cNvPr>
          <p:cNvCxnSpPr>
            <a:cxnSpLocks/>
          </p:cNvCxnSpPr>
          <p:nvPr userDrawn="1"/>
        </p:nvCxnSpPr>
        <p:spPr>
          <a:xfrm>
            <a:off x="2871776" y="3119566"/>
            <a:ext cx="6499236" cy="0"/>
          </a:xfrm>
          <a:prstGeom prst="line">
            <a:avLst/>
          </a:prstGeom>
          <a:ln>
            <a:solidFill>
              <a:schemeClr val="accent1">
                <a:alpha val="46000"/>
              </a:schemeClr>
            </a:solidFill>
          </a:ln>
        </p:spPr>
        <p:style>
          <a:lnRef idx="1">
            <a:schemeClr val="accent1"/>
          </a:lnRef>
          <a:fillRef idx="0">
            <a:schemeClr val="accent1"/>
          </a:fillRef>
          <a:effectRef idx="0">
            <a:schemeClr val="accent1"/>
          </a:effectRef>
          <a:fontRef idx="minor">
            <a:schemeClr val="tx1"/>
          </a:fontRef>
        </p:style>
      </p:cxnSp>
      <p:cxnSp>
        <p:nvCxnSpPr>
          <p:cNvPr id="33" name="Düz Bağlayıcı 32">
            <a:extLst>
              <a:ext uri="{FF2B5EF4-FFF2-40B4-BE49-F238E27FC236}">
                <a16:creationId xmlns:a16="http://schemas.microsoft.com/office/drawing/2014/main" xmlns="" id="{7E49D9E7-5749-F910-B06A-923D39F31215}"/>
              </a:ext>
            </a:extLst>
          </p:cNvPr>
          <p:cNvCxnSpPr/>
          <p:nvPr userDrawn="1"/>
        </p:nvCxnSpPr>
        <p:spPr>
          <a:xfrm>
            <a:off x="6096000" y="4460240"/>
            <a:ext cx="0" cy="1737360"/>
          </a:xfrm>
          <a:prstGeom prst="line">
            <a:avLst/>
          </a:prstGeom>
        </p:spPr>
        <p:style>
          <a:lnRef idx="1">
            <a:schemeClr val="accent1"/>
          </a:lnRef>
          <a:fillRef idx="0">
            <a:schemeClr val="accent1"/>
          </a:fillRef>
          <a:effectRef idx="0">
            <a:schemeClr val="accent1"/>
          </a:effectRef>
          <a:fontRef idx="minor">
            <a:schemeClr val="tx1"/>
          </a:fontRef>
        </p:style>
      </p:cxnSp>
      <p:pic>
        <p:nvPicPr>
          <p:cNvPr id="1026" name="Picture 2">
            <a:extLst>
              <a:ext uri="{FF2B5EF4-FFF2-40B4-BE49-F238E27FC236}">
                <a16:creationId xmlns:a16="http://schemas.microsoft.com/office/drawing/2014/main" xmlns="" id="{47412661-0A9D-C06C-8E1E-591BA41D3BC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449454" y="269906"/>
            <a:ext cx="1321573" cy="16152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994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a:prstGeom prst="rect">
            <a:avLst/>
          </a:prstGeo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1182255"/>
            <a:ext cx="4513541" cy="4859106"/>
          </a:xfrm>
          <a:prstGeom prst="rect">
            <a:avLst/>
          </a:prstGeo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a:prstGeom prst="rect">
            <a:avLst/>
          </a:prstGeo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4EB4A15-E5E0-4DAF-B8EB-7048892C6FDA}" type="datetime1">
              <a:rPr lang="tr-TR" smtClean="0"/>
              <a:t>26.03.2026</a:t>
            </a:fld>
            <a:endParaRPr lang="tr-TR"/>
          </a:p>
        </p:txBody>
      </p:sp>
      <p:sp>
        <p:nvSpPr>
          <p:cNvPr id="6" name="Footer Placeholder 5"/>
          <p:cNvSpPr>
            <a:spLocks noGrp="1"/>
          </p:cNvSpPr>
          <p:nvPr>
            <p:ph type="ftr" sz="quarter" idx="11"/>
          </p:nvPr>
        </p:nvSpPr>
        <p:spPr/>
        <p:txBody>
          <a:bodyPr/>
          <a:lstStyle/>
          <a:p>
            <a:r>
              <a:rPr lang="tr-TR"/>
              <a:t>Öğrenci Adı Soyadı :                                                                                Öğrenci Numarası:</a:t>
            </a:r>
          </a:p>
        </p:txBody>
      </p:sp>
      <p:sp>
        <p:nvSpPr>
          <p:cNvPr id="7" name="Slide Number Placeholder 6"/>
          <p:cNvSpPr>
            <a:spLocks noGrp="1"/>
          </p:cNvSpPr>
          <p:nvPr>
            <p:ph type="sldNum" sz="quarter" idx="12"/>
          </p:nvPr>
        </p:nvSpPr>
        <p:spPr>
          <a:xfrm>
            <a:off x="11151543" y="6041362"/>
            <a:ext cx="733957" cy="365125"/>
          </a:xfrm>
          <a:prstGeom prst="rect">
            <a:avLst/>
          </a:prstGeom>
        </p:spPr>
        <p:txBody>
          <a:bodyPr/>
          <a:lstStyle/>
          <a:p>
            <a:fld id="{761DAA7D-07E7-4CC9-A173-94FF02D0AC1F}" type="slidenum">
              <a:rPr lang="tr-TR" smtClean="0"/>
              <a:t>‹#›</a:t>
            </a:fld>
            <a:endParaRPr lang="tr-TR"/>
          </a:p>
        </p:txBody>
      </p:sp>
    </p:spTree>
    <p:extLst>
      <p:ext uri="{BB962C8B-B14F-4D97-AF65-F5344CB8AC3E}">
        <p14:creationId xmlns:p14="http://schemas.microsoft.com/office/powerpoint/2010/main" val="768628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a:prstGeom prst="rect">
            <a:avLst/>
          </a:prstGeo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a:prstGeom prst="rect">
            <a:avLst/>
          </a:prstGeo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a:prstGeom prst="rect">
            <a:avLst/>
          </a:prstGeo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8349D7F-29E7-4571-AD81-036F6ADD223D}" type="datetime1">
              <a:rPr lang="tr-TR" smtClean="0"/>
              <a:t>26.03.2026</a:t>
            </a:fld>
            <a:endParaRPr lang="tr-TR"/>
          </a:p>
        </p:txBody>
      </p:sp>
      <p:sp>
        <p:nvSpPr>
          <p:cNvPr id="6" name="Footer Placeholder 5"/>
          <p:cNvSpPr>
            <a:spLocks noGrp="1"/>
          </p:cNvSpPr>
          <p:nvPr>
            <p:ph type="ftr" sz="quarter" idx="11"/>
          </p:nvPr>
        </p:nvSpPr>
        <p:spPr/>
        <p:txBody>
          <a:bodyPr/>
          <a:lstStyle/>
          <a:p>
            <a:r>
              <a:rPr lang="tr-TR"/>
              <a:t>Öğrenci Adı Soyadı :                                                                                Öğrenci Numarası:</a:t>
            </a:r>
          </a:p>
        </p:txBody>
      </p:sp>
      <p:sp>
        <p:nvSpPr>
          <p:cNvPr id="7" name="Slide Number Placeholder 6"/>
          <p:cNvSpPr>
            <a:spLocks noGrp="1"/>
          </p:cNvSpPr>
          <p:nvPr>
            <p:ph type="sldNum" sz="quarter" idx="12"/>
          </p:nvPr>
        </p:nvSpPr>
        <p:spPr>
          <a:xfrm>
            <a:off x="11151543" y="6041362"/>
            <a:ext cx="733957" cy="365125"/>
          </a:xfrm>
          <a:prstGeom prst="rect">
            <a:avLst/>
          </a:prstGeom>
        </p:spPr>
        <p:txBody>
          <a:bodyPr/>
          <a:lstStyle/>
          <a:p>
            <a:fld id="{761DAA7D-07E7-4CC9-A173-94FF02D0AC1F}" type="slidenum">
              <a:rPr lang="tr-TR" smtClean="0"/>
              <a:t>‹#›</a:t>
            </a:fld>
            <a:endParaRPr lang="tr-TR"/>
          </a:p>
        </p:txBody>
      </p:sp>
    </p:spTree>
    <p:extLst>
      <p:ext uri="{BB962C8B-B14F-4D97-AF65-F5344CB8AC3E}">
        <p14:creationId xmlns:p14="http://schemas.microsoft.com/office/powerpoint/2010/main" val="5277217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1265382"/>
            <a:ext cx="8596668" cy="1122218"/>
          </a:xfrm>
          <a:prstGeom prst="rect">
            <a:avLst/>
          </a:prstGeom>
        </p:spPr>
        <p:txBody>
          <a:bodyPr anchor="ctr">
            <a:normAutofit/>
          </a:bodyPr>
          <a:lstStyle>
            <a:lvl1pPr algn="l">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2632364"/>
            <a:ext cx="8596668" cy="3408998"/>
          </a:xfrm>
          <a:prstGeom prst="rect">
            <a:avLst/>
          </a:prstGeo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F78042A-037E-47AC-BCD3-F1A74A26AEDF}" type="datetime1">
              <a:rPr lang="tr-TR" smtClean="0"/>
              <a:t>26.03.2026</a:t>
            </a:fld>
            <a:endParaRPr lang="tr-TR"/>
          </a:p>
        </p:txBody>
      </p:sp>
      <p:sp>
        <p:nvSpPr>
          <p:cNvPr id="5" name="Footer Placeholder 4"/>
          <p:cNvSpPr>
            <a:spLocks noGrp="1"/>
          </p:cNvSpPr>
          <p:nvPr>
            <p:ph type="ftr" sz="quarter" idx="11"/>
          </p:nvPr>
        </p:nvSpPr>
        <p:spPr/>
        <p:txBody>
          <a:bodyPr/>
          <a:lstStyle/>
          <a:p>
            <a:r>
              <a:rPr lang="tr-TR"/>
              <a:t>Öğrenci Adı Soyadı :                                                                                Öğrenci Numarası:</a:t>
            </a:r>
          </a:p>
        </p:txBody>
      </p:sp>
      <p:sp>
        <p:nvSpPr>
          <p:cNvPr id="6" name="Slide Number Placeholder 5"/>
          <p:cNvSpPr>
            <a:spLocks noGrp="1"/>
          </p:cNvSpPr>
          <p:nvPr>
            <p:ph type="sldNum" sz="quarter" idx="12"/>
          </p:nvPr>
        </p:nvSpPr>
        <p:spPr>
          <a:xfrm>
            <a:off x="11151543" y="6041362"/>
            <a:ext cx="733957" cy="365125"/>
          </a:xfrm>
          <a:prstGeom prst="rect">
            <a:avLst/>
          </a:prstGeom>
        </p:spPr>
        <p:txBody>
          <a:bodyPr/>
          <a:lstStyle/>
          <a:p>
            <a:fld id="{761DAA7D-07E7-4CC9-A173-94FF02D0AC1F}" type="slidenum">
              <a:rPr lang="tr-TR" smtClean="0"/>
              <a:t>‹#›</a:t>
            </a:fld>
            <a:endParaRPr lang="tr-TR"/>
          </a:p>
        </p:txBody>
      </p:sp>
    </p:spTree>
    <p:extLst>
      <p:ext uri="{BB962C8B-B14F-4D97-AF65-F5344CB8AC3E}">
        <p14:creationId xmlns:p14="http://schemas.microsoft.com/office/powerpoint/2010/main" val="13166910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a:prstGeom prst="rect">
            <a:avLst/>
          </a:prstGeo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a:prstGeom prst="rect">
            <a:avLst/>
          </a:prstGeo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a:prstGeom prst="rect">
            <a:avLst/>
          </a:prstGeo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633AB2F-A0E1-488A-86E3-1EEAD4CFDF9A}" type="datetime1">
              <a:rPr lang="tr-TR" smtClean="0"/>
              <a:t>26.03.2026</a:t>
            </a:fld>
            <a:endParaRPr lang="tr-TR"/>
          </a:p>
        </p:txBody>
      </p:sp>
      <p:sp>
        <p:nvSpPr>
          <p:cNvPr id="5" name="Footer Placeholder 4"/>
          <p:cNvSpPr>
            <a:spLocks noGrp="1"/>
          </p:cNvSpPr>
          <p:nvPr>
            <p:ph type="ftr" sz="quarter" idx="11"/>
          </p:nvPr>
        </p:nvSpPr>
        <p:spPr/>
        <p:txBody>
          <a:bodyPr/>
          <a:lstStyle/>
          <a:p>
            <a:r>
              <a:rPr lang="tr-TR"/>
              <a:t>Öğrenci Adı Soyadı :                                                                                Öğrenci Numarası:</a:t>
            </a:r>
          </a:p>
        </p:txBody>
      </p:sp>
      <p:sp>
        <p:nvSpPr>
          <p:cNvPr id="6" name="Slide Number Placeholder 5"/>
          <p:cNvSpPr>
            <a:spLocks noGrp="1"/>
          </p:cNvSpPr>
          <p:nvPr>
            <p:ph type="sldNum" sz="quarter" idx="12"/>
          </p:nvPr>
        </p:nvSpPr>
        <p:spPr>
          <a:xfrm>
            <a:off x="11151543" y="6041362"/>
            <a:ext cx="733957" cy="365125"/>
          </a:xfrm>
          <a:prstGeom prst="rect">
            <a:avLst/>
          </a:prstGeom>
        </p:spPr>
        <p:txBody>
          <a:bodyPr/>
          <a:lstStyle/>
          <a:p>
            <a:fld id="{761DAA7D-07E7-4CC9-A173-94FF02D0AC1F}"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154392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a:prstGeom prst="rect">
            <a:avLst/>
          </a:prstGeo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a:prstGeom prst="rect">
            <a:avLst/>
          </a:prstGeo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E7EC4CF-E620-4285-912D-C65AFDD369DE}" type="datetime1">
              <a:rPr lang="tr-TR" smtClean="0"/>
              <a:t>26.03.2026</a:t>
            </a:fld>
            <a:endParaRPr lang="tr-TR"/>
          </a:p>
        </p:txBody>
      </p:sp>
      <p:sp>
        <p:nvSpPr>
          <p:cNvPr id="5" name="Footer Placeholder 4"/>
          <p:cNvSpPr>
            <a:spLocks noGrp="1"/>
          </p:cNvSpPr>
          <p:nvPr>
            <p:ph type="ftr" sz="quarter" idx="11"/>
          </p:nvPr>
        </p:nvSpPr>
        <p:spPr/>
        <p:txBody>
          <a:bodyPr/>
          <a:lstStyle/>
          <a:p>
            <a:r>
              <a:rPr lang="tr-TR"/>
              <a:t>Öğrenci Adı Soyadı :                                                                                Öğrenci Numarası:</a:t>
            </a:r>
          </a:p>
        </p:txBody>
      </p:sp>
      <p:sp>
        <p:nvSpPr>
          <p:cNvPr id="6" name="Slide Number Placeholder 5"/>
          <p:cNvSpPr>
            <a:spLocks noGrp="1"/>
          </p:cNvSpPr>
          <p:nvPr>
            <p:ph type="sldNum" sz="quarter" idx="12"/>
          </p:nvPr>
        </p:nvSpPr>
        <p:spPr>
          <a:xfrm>
            <a:off x="11151543" y="6041362"/>
            <a:ext cx="733957" cy="365125"/>
          </a:xfrm>
          <a:prstGeom prst="rect">
            <a:avLst/>
          </a:prstGeom>
        </p:spPr>
        <p:txBody>
          <a:bodyPr/>
          <a:lstStyle/>
          <a:p>
            <a:fld id="{761DAA7D-07E7-4CC9-A173-94FF02D0AC1F}" type="slidenum">
              <a:rPr lang="tr-TR" smtClean="0"/>
              <a:t>‹#›</a:t>
            </a:fld>
            <a:endParaRPr lang="tr-TR"/>
          </a:p>
        </p:txBody>
      </p:sp>
    </p:spTree>
    <p:extLst>
      <p:ext uri="{BB962C8B-B14F-4D97-AF65-F5344CB8AC3E}">
        <p14:creationId xmlns:p14="http://schemas.microsoft.com/office/powerpoint/2010/main" val="3164614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a:prstGeom prst="rect">
            <a:avLst/>
          </a:prstGeo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a:prstGeom prst="rect">
            <a:avLst/>
          </a:prstGeo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a:prstGeom prst="rect">
            <a:avLst/>
          </a:prstGeo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B02877C-D981-41C2-8B79-0ADD531832BF}" type="datetime1">
              <a:rPr lang="tr-TR" smtClean="0"/>
              <a:t>26.03.2026</a:t>
            </a:fld>
            <a:endParaRPr lang="tr-TR"/>
          </a:p>
        </p:txBody>
      </p:sp>
      <p:sp>
        <p:nvSpPr>
          <p:cNvPr id="5" name="Footer Placeholder 4"/>
          <p:cNvSpPr>
            <a:spLocks noGrp="1"/>
          </p:cNvSpPr>
          <p:nvPr>
            <p:ph type="ftr" sz="quarter" idx="11"/>
          </p:nvPr>
        </p:nvSpPr>
        <p:spPr/>
        <p:txBody>
          <a:bodyPr/>
          <a:lstStyle/>
          <a:p>
            <a:r>
              <a:rPr lang="tr-TR"/>
              <a:t>Öğrenci Adı Soyadı :                                                                                Öğrenci Numarası:</a:t>
            </a:r>
          </a:p>
        </p:txBody>
      </p:sp>
      <p:sp>
        <p:nvSpPr>
          <p:cNvPr id="6" name="Slide Number Placeholder 5"/>
          <p:cNvSpPr>
            <a:spLocks noGrp="1"/>
          </p:cNvSpPr>
          <p:nvPr>
            <p:ph type="sldNum" sz="quarter" idx="12"/>
          </p:nvPr>
        </p:nvSpPr>
        <p:spPr>
          <a:xfrm>
            <a:off x="11151543" y="6041362"/>
            <a:ext cx="733957" cy="365125"/>
          </a:xfrm>
          <a:prstGeom prst="rect">
            <a:avLst/>
          </a:prstGeom>
        </p:spPr>
        <p:txBody>
          <a:bodyPr/>
          <a:lstStyle/>
          <a:p>
            <a:fld id="{761DAA7D-07E7-4CC9-A173-94FF02D0AC1F}"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526919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a:prstGeom prst="rect">
            <a:avLst/>
          </a:prstGeo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a:prstGeom prst="rect">
            <a:avLst/>
          </a:prstGeo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a:prstGeom prst="rect">
            <a:avLst/>
          </a:prstGeo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B6587D6-CED0-44B2-B799-BFACE22AB782}" type="datetime1">
              <a:rPr lang="tr-TR" smtClean="0"/>
              <a:t>26.03.2026</a:t>
            </a:fld>
            <a:endParaRPr lang="tr-TR"/>
          </a:p>
        </p:txBody>
      </p:sp>
      <p:sp>
        <p:nvSpPr>
          <p:cNvPr id="5" name="Footer Placeholder 4"/>
          <p:cNvSpPr>
            <a:spLocks noGrp="1"/>
          </p:cNvSpPr>
          <p:nvPr>
            <p:ph type="ftr" sz="quarter" idx="11"/>
          </p:nvPr>
        </p:nvSpPr>
        <p:spPr/>
        <p:txBody>
          <a:bodyPr/>
          <a:lstStyle/>
          <a:p>
            <a:r>
              <a:rPr lang="tr-TR"/>
              <a:t>Öğrenci Adı Soyadı :                                                                                Öğrenci Numarası:</a:t>
            </a:r>
          </a:p>
        </p:txBody>
      </p:sp>
      <p:sp>
        <p:nvSpPr>
          <p:cNvPr id="6" name="Slide Number Placeholder 5"/>
          <p:cNvSpPr>
            <a:spLocks noGrp="1"/>
          </p:cNvSpPr>
          <p:nvPr>
            <p:ph type="sldNum" sz="quarter" idx="12"/>
          </p:nvPr>
        </p:nvSpPr>
        <p:spPr>
          <a:xfrm>
            <a:off x="11151543" y="6041362"/>
            <a:ext cx="733957" cy="365125"/>
          </a:xfrm>
          <a:prstGeom prst="rect">
            <a:avLst/>
          </a:prstGeom>
        </p:spPr>
        <p:txBody>
          <a:bodyPr/>
          <a:lstStyle/>
          <a:p>
            <a:fld id="{761DAA7D-07E7-4CC9-A173-94FF02D0AC1F}" type="slidenum">
              <a:rPr lang="tr-TR" smtClean="0"/>
              <a:t>‹#›</a:t>
            </a:fld>
            <a:endParaRPr lang="tr-TR"/>
          </a:p>
        </p:txBody>
      </p:sp>
    </p:spTree>
    <p:extLst>
      <p:ext uri="{BB962C8B-B14F-4D97-AF65-F5344CB8AC3E}">
        <p14:creationId xmlns:p14="http://schemas.microsoft.com/office/powerpoint/2010/main" val="21698402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a:prstGeom prst="rect">
            <a:avLst/>
          </a:prstGeo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4" y="2160589"/>
            <a:ext cx="8596668" cy="3880773"/>
          </a:xfrm>
          <a:prstGeom prst="rect">
            <a:avLst/>
          </a:prstGeo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48070F0-CB7E-4729-9BEF-4D9518A140AD}" type="datetime1">
              <a:rPr lang="tr-TR" smtClean="0"/>
              <a:t>26.03.2026</a:t>
            </a:fld>
            <a:endParaRPr lang="tr-TR"/>
          </a:p>
        </p:txBody>
      </p:sp>
      <p:sp>
        <p:nvSpPr>
          <p:cNvPr id="5" name="Footer Placeholder 4"/>
          <p:cNvSpPr>
            <a:spLocks noGrp="1"/>
          </p:cNvSpPr>
          <p:nvPr>
            <p:ph type="ftr" sz="quarter" idx="11"/>
          </p:nvPr>
        </p:nvSpPr>
        <p:spPr/>
        <p:txBody>
          <a:bodyPr/>
          <a:lstStyle/>
          <a:p>
            <a:r>
              <a:rPr lang="tr-TR"/>
              <a:t>Öğrenci Adı Soyadı :                                                                                Öğrenci Numarası:</a:t>
            </a:r>
          </a:p>
        </p:txBody>
      </p:sp>
      <p:sp>
        <p:nvSpPr>
          <p:cNvPr id="6" name="Slide Number Placeholder 5"/>
          <p:cNvSpPr>
            <a:spLocks noGrp="1"/>
          </p:cNvSpPr>
          <p:nvPr>
            <p:ph type="sldNum" sz="quarter" idx="12"/>
          </p:nvPr>
        </p:nvSpPr>
        <p:spPr>
          <a:xfrm>
            <a:off x="11151543" y="6041362"/>
            <a:ext cx="733957" cy="365125"/>
          </a:xfrm>
          <a:prstGeom prst="rect">
            <a:avLst/>
          </a:prstGeom>
        </p:spPr>
        <p:txBody>
          <a:bodyPr/>
          <a:lstStyle/>
          <a:p>
            <a:fld id="{761DAA7D-07E7-4CC9-A173-94FF02D0AC1F}" type="slidenum">
              <a:rPr lang="tr-TR" smtClean="0"/>
              <a:t>‹#›</a:t>
            </a:fld>
            <a:endParaRPr lang="tr-TR"/>
          </a:p>
        </p:txBody>
      </p:sp>
    </p:spTree>
    <p:extLst>
      <p:ext uri="{BB962C8B-B14F-4D97-AF65-F5344CB8AC3E}">
        <p14:creationId xmlns:p14="http://schemas.microsoft.com/office/powerpoint/2010/main" val="35225279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a:prstGeom prst="rect">
            <a:avLst/>
          </a:prstGeo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a:prstGeom prst="rect">
            <a:avLst/>
          </a:prstGeo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F7DAF61-9092-4A43-8429-DC0C08D93A0F}" type="datetime1">
              <a:rPr lang="tr-TR" smtClean="0"/>
              <a:t>26.03.2026</a:t>
            </a:fld>
            <a:endParaRPr lang="tr-TR"/>
          </a:p>
        </p:txBody>
      </p:sp>
      <p:sp>
        <p:nvSpPr>
          <p:cNvPr id="5" name="Footer Placeholder 4"/>
          <p:cNvSpPr>
            <a:spLocks noGrp="1"/>
          </p:cNvSpPr>
          <p:nvPr>
            <p:ph type="ftr" sz="quarter" idx="11"/>
          </p:nvPr>
        </p:nvSpPr>
        <p:spPr/>
        <p:txBody>
          <a:bodyPr/>
          <a:lstStyle/>
          <a:p>
            <a:r>
              <a:rPr lang="tr-TR"/>
              <a:t>Öğrenci Adı Soyadı :                                                                                Öğrenci Numarası:</a:t>
            </a:r>
          </a:p>
        </p:txBody>
      </p:sp>
      <p:sp>
        <p:nvSpPr>
          <p:cNvPr id="6" name="Slide Number Placeholder 5"/>
          <p:cNvSpPr>
            <a:spLocks noGrp="1"/>
          </p:cNvSpPr>
          <p:nvPr>
            <p:ph type="sldNum" sz="quarter" idx="12"/>
          </p:nvPr>
        </p:nvSpPr>
        <p:spPr>
          <a:xfrm>
            <a:off x="11151543" y="6041362"/>
            <a:ext cx="733957" cy="365125"/>
          </a:xfrm>
          <a:prstGeom prst="rect">
            <a:avLst/>
          </a:prstGeom>
        </p:spPr>
        <p:txBody>
          <a:bodyPr/>
          <a:lstStyle/>
          <a:p>
            <a:fld id="{761DAA7D-07E7-4CC9-A173-94FF02D0AC1F}" type="slidenum">
              <a:rPr lang="tr-TR" smtClean="0"/>
              <a:t>‹#›</a:t>
            </a:fld>
            <a:endParaRPr lang="tr-TR"/>
          </a:p>
        </p:txBody>
      </p:sp>
    </p:spTree>
    <p:extLst>
      <p:ext uri="{BB962C8B-B14F-4D97-AF65-F5344CB8AC3E}">
        <p14:creationId xmlns:p14="http://schemas.microsoft.com/office/powerpoint/2010/main" val="4038136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a:xfrm>
            <a:off x="626856" y="2178342"/>
            <a:ext cx="8596668" cy="3880773"/>
          </a:xfrm>
          <a:prstGeom prst="rect">
            <a:avLst/>
          </a:prstGeo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24930F2-597B-42F3-A810-4D45ACD544C7}" type="datetime1">
              <a:rPr lang="tr-TR" smtClean="0"/>
              <a:t>26.03.2026</a:t>
            </a:fld>
            <a:endParaRPr lang="tr-TR"/>
          </a:p>
        </p:txBody>
      </p:sp>
      <p:sp>
        <p:nvSpPr>
          <p:cNvPr id="5" name="Footer Placeholder 4"/>
          <p:cNvSpPr>
            <a:spLocks noGrp="1"/>
          </p:cNvSpPr>
          <p:nvPr>
            <p:ph type="ftr" sz="quarter" idx="11"/>
          </p:nvPr>
        </p:nvSpPr>
        <p:spPr/>
        <p:txBody>
          <a:bodyPr/>
          <a:lstStyle/>
          <a:p>
            <a:r>
              <a:rPr lang="tr-TR"/>
              <a:t>Öğrenci Adı Soyadı :                                                                                Öğrenci Numarası:</a:t>
            </a:r>
          </a:p>
        </p:txBody>
      </p:sp>
      <p:sp>
        <p:nvSpPr>
          <p:cNvPr id="8" name="Slide Number Placeholder 5">
            <a:extLst>
              <a:ext uri="{FF2B5EF4-FFF2-40B4-BE49-F238E27FC236}">
                <a16:creationId xmlns:a16="http://schemas.microsoft.com/office/drawing/2014/main" xmlns="" id="{FCBB67FD-515B-0C72-9406-705CCCF849D6}"/>
              </a:ext>
            </a:extLst>
          </p:cNvPr>
          <p:cNvSpPr>
            <a:spLocks noGrp="1"/>
          </p:cNvSpPr>
          <p:nvPr>
            <p:ph type="sldNum" sz="quarter" idx="12"/>
          </p:nvPr>
        </p:nvSpPr>
        <p:spPr>
          <a:xfrm>
            <a:off x="11151543" y="6041362"/>
            <a:ext cx="733957" cy="365125"/>
          </a:xfrm>
          <a:prstGeom prst="rect">
            <a:avLst/>
          </a:prstGeom>
        </p:spPr>
        <p:txBody>
          <a:bodyPr/>
          <a:lstStyle>
            <a:lvl1pPr>
              <a:defRPr sz="1400">
                <a:solidFill>
                  <a:schemeClr val="tx1">
                    <a:lumMod val="75000"/>
                    <a:lumOff val="25000"/>
                  </a:schemeClr>
                </a:solidFill>
              </a:defRPr>
            </a:lvl1pPr>
          </a:lstStyle>
          <a:p>
            <a:pPr algn="ctr"/>
            <a:fld id="{761DAA7D-07E7-4CC9-A173-94FF02D0AC1F}" type="slidenum">
              <a:rPr lang="tr-TR" smtClean="0"/>
              <a:pPr algn="ctr"/>
              <a:t>‹#›</a:t>
            </a:fld>
            <a:endParaRPr lang="tr-TR" dirty="0"/>
          </a:p>
        </p:txBody>
      </p:sp>
      <p:sp>
        <p:nvSpPr>
          <p:cNvPr id="2" name="Başlık 1">
            <a:extLst>
              <a:ext uri="{FF2B5EF4-FFF2-40B4-BE49-F238E27FC236}">
                <a16:creationId xmlns:a16="http://schemas.microsoft.com/office/drawing/2014/main" xmlns="" id="{DD37B477-F9B7-FB65-6E14-99D39772F52E}"/>
              </a:ext>
            </a:extLst>
          </p:cNvPr>
          <p:cNvSpPr>
            <a:spLocks noGrp="1"/>
          </p:cNvSpPr>
          <p:nvPr>
            <p:ph type="title"/>
          </p:nvPr>
        </p:nvSpPr>
        <p:spPr>
          <a:xfrm>
            <a:off x="626857" y="1173018"/>
            <a:ext cx="8596668" cy="905164"/>
          </a:xfrm>
        </p:spPr>
        <p:txBody>
          <a:bodyPr/>
          <a:lstStyle/>
          <a:p>
            <a:r>
              <a:rPr lang="tr-TR"/>
              <a:t>Asıl başlık stilini düzenlemek için tıklayın</a:t>
            </a:r>
            <a:endParaRPr lang="tr-TR" dirty="0"/>
          </a:p>
        </p:txBody>
      </p:sp>
    </p:spTree>
    <p:extLst>
      <p:ext uri="{BB962C8B-B14F-4D97-AF65-F5344CB8AC3E}">
        <p14:creationId xmlns:p14="http://schemas.microsoft.com/office/powerpoint/2010/main" val="1962077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1411E930-04F3-9DE3-1A7C-475A4C3D1C9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BB486F68-7EFD-E42C-82AA-FB32978AF963}"/>
              </a:ext>
            </a:extLst>
          </p:cNvPr>
          <p:cNvSpPr>
            <a:spLocks noGrp="1"/>
          </p:cNvSpPr>
          <p:nvPr>
            <p:ph type="dt" sz="half" idx="10"/>
          </p:nvPr>
        </p:nvSpPr>
        <p:spPr/>
        <p:txBody>
          <a:bodyPr/>
          <a:lstStyle/>
          <a:p>
            <a:r>
              <a:rPr lang="tr-TR"/>
              <a:t>Tarih: </a:t>
            </a:r>
            <a:fld id="{90A45687-5438-4393-B478-4DFF22740C56}" type="datetime1">
              <a:rPr lang="tr-TR" smtClean="0"/>
              <a:t>26.03.2026</a:t>
            </a:fld>
            <a:endParaRPr lang="tr-TR" dirty="0"/>
          </a:p>
        </p:txBody>
      </p:sp>
      <p:sp>
        <p:nvSpPr>
          <p:cNvPr id="4" name="Alt Bilgi Yer Tutucusu 3">
            <a:extLst>
              <a:ext uri="{FF2B5EF4-FFF2-40B4-BE49-F238E27FC236}">
                <a16:creationId xmlns:a16="http://schemas.microsoft.com/office/drawing/2014/main" xmlns="" id="{EDFE57FD-5FFE-4741-F088-D06A23F87C98}"/>
              </a:ext>
            </a:extLst>
          </p:cNvPr>
          <p:cNvSpPr>
            <a:spLocks noGrp="1"/>
          </p:cNvSpPr>
          <p:nvPr>
            <p:ph type="ftr" sz="quarter" idx="11"/>
          </p:nvPr>
        </p:nvSpPr>
        <p:spPr/>
        <p:txBody>
          <a:bodyPr/>
          <a:lstStyle/>
          <a:p>
            <a:r>
              <a:rPr lang="tr-TR"/>
              <a:t>Öğrenci Adı Soyadı :                                                                                Öğrenci Numarası:</a:t>
            </a:r>
            <a:endParaRPr lang="tr-TR" dirty="0"/>
          </a:p>
        </p:txBody>
      </p:sp>
      <p:sp>
        <p:nvSpPr>
          <p:cNvPr id="5" name="Slayt Numarası Yer Tutucusu 4">
            <a:extLst>
              <a:ext uri="{FF2B5EF4-FFF2-40B4-BE49-F238E27FC236}">
                <a16:creationId xmlns:a16="http://schemas.microsoft.com/office/drawing/2014/main" xmlns="" id="{33D47308-C46F-4C6C-8C6B-8300ACBA95C1}"/>
              </a:ext>
            </a:extLst>
          </p:cNvPr>
          <p:cNvSpPr>
            <a:spLocks noGrp="1"/>
          </p:cNvSpPr>
          <p:nvPr>
            <p:ph type="sldNum" sz="quarter" idx="12"/>
          </p:nvPr>
        </p:nvSpPr>
        <p:spPr/>
        <p:txBody>
          <a:bodyPr/>
          <a:lstStyle/>
          <a:p>
            <a:fld id="{761DAA7D-07E7-4CC9-A173-94FF02D0AC1F}" type="slidenum">
              <a:rPr lang="tr-TR" smtClean="0"/>
              <a:t>‹#›</a:t>
            </a:fld>
            <a:endParaRPr lang="tr-TR" dirty="0"/>
          </a:p>
        </p:txBody>
      </p:sp>
    </p:spTree>
    <p:extLst>
      <p:ext uri="{BB962C8B-B14F-4D97-AF65-F5344CB8AC3E}">
        <p14:creationId xmlns:p14="http://schemas.microsoft.com/office/powerpoint/2010/main" val="1409557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160589"/>
            <a:ext cx="8596668" cy="3880773"/>
          </a:xfrm>
          <a:prstGeom prst="rect">
            <a:avLst/>
          </a:prstGeo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85EA45-4310-4BBA-A9A4-EA3B5015215D}" type="datetime1">
              <a:rPr lang="tr-TR" smtClean="0"/>
              <a:t>26.03.2026</a:t>
            </a:fld>
            <a:endParaRPr lang="tr-TR"/>
          </a:p>
        </p:txBody>
      </p:sp>
      <p:sp>
        <p:nvSpPr>
          <p:cNvPr id="5" name="Footer Placeholder 4"/>
          <p:cNvSpPr>
            <a:spLocks noGrp="1"/>
          </p:cNvSpPr>
          <p:nvPr>
            <p:ph type="ftr" sz="quarter" idx="11"/>
          </p:nvPr>
        </p:nvSpPr>
        <p:spPr/>
        <p:txBody>
          <a:bodyPr/>
          <a:lstStyle/>
          <a:p>
            <a:r>
              <a:rPr lang="tr-TR"/>
              <a:t>Öğrenci Adı Soyadı :                                                                                Öğrenci Numarası:</a:t>
            </a:r>
          </a:p>
        </p:txBody>
      </p:sp>
      <p:sp>
        <p:nvSpPr>
          <p:cNvPr id="6" name="Slide Number Placeholder 5"/>
          <p:cNvSpPr>
            <a:spLocks noGrp="1"/>
          </p:cNvSpPr>
          <p:nvPr>
            <p:ph type="sldNum" sz="quarter" idx="12"/>
          </p:nvPr>
        </p:nvSpPr>
        <p:spPr>
          <a:xfrm>
            <a:off x="11151543" y="6041362"/>
            <a:ext cx="733957" cy="365125"/>
          </a:xfrm>
          <a:prstGeom prst="rect">
            <a:avLst/>
          </a:prstGeom>
        </p:spPr>
        <p:txBody>
          <a:bodyPr/>
          <a:lstStyle/>
          <a:p>
            <a:fld id="{761DAA7D-07E7-4CC9-A173-94FF02D0AC1F}" type="slidenum">
              <a:rPr lang="tr-TR" smtClean="0"/>
              <a:t>‹#›</a:t>
            </a:fld>
            <a:endParaRPr lang="tr-TR"/>
          </a:p>
        </p:txBody>
      </p:sp>
    </p:spTree>
    <p:extLst>
      <p:ext uri="{BB962C8B-B14F-4D97-AF65-F5344CB8AC3E}">
        <p14:creationId xmlns:p14="http://schemas.microsoft.com/office/powerpoint/2010/main" val="4020206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26856" y="1417261"/>
            <a:ext cx="8596668" cy="860401"/>
          </a:xfrm>
          <a:prstGeom prst="rect">
            <a:avLst/>
          </a:prstGeo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26856" y="2586182"/>
            <a:ext cx="8596668" cy="3371273"/>
          </a:xfrm>
          <a:prstGeom prst="rect">
            <a:avLst/>
          </a:prstGeo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AE23D4-C507-4CB7-8B0E-5914C9E31270}" type="datetime1">
              <a:rPr lang="tr-TR" smtClean="0"/>
              <a:t>26.03.2026</a:t>
            </a:fld>
            <a:endParaRPr lang="tr-TR"/>
          </a:p>
        </p:txBody>
      </p:sp>
      <p:sp>
        <p:nvSpPr>
          <p:cNvPr id="5" name="Footer Placeholder 4"/>
          <p:cNvSpPr>
            <a:spLocks noGrp="1"/>
          </p:cNvSpPr>
          <p:nvPr>
            <p:ph type="ftr" sz="quarter" idx="11"/>
          </p:nvPr>
        </p:nvSpPr>
        <p:spPr/>
        <p:txBody>
          <a:bodyPr/>
          <a:lstStyle/>
          <a:p>
            <a:r>
              <a:rPr lang="tr-TR"/>
              <a:t>Öğrenci Adı Soyadı :                                                                                Öğrenci Numarası:</a:t>
            </a:r>
          </a:p>
        </p:txBody>
      </p:sp>
      <p:sp>
        <p:nvSpPr>
          <p:cNvPr id="6" name="Slide Number Placeholder 5"/>
          <p:cNvSpPr>
            <a:spLocks noGrp="1"/>
          </p:cNvSpPr>
          <p:nvPr>
            <p:ph type="sldNum" sz="quarter" idx="12"/>
          </p:nvPr>
        </p:nvSpPr>
        <p:spPr>
          <a:xfrm>
            <a:off x="11151543" y="6041362"/>
            <a:ext cx="733957" cy="365125"/>
          </a:xfrm>
          <a:prstGeom prst="rect">
            <a:avLst/>
          </a:prstGeom>
        </p:spPr>
        <p:txBody>
          <a:bodyPr/>
          <a:lstStyle/>
          <a:p>
            <a:fld id="{761DAA7D-07E7-4CC9-A173-94FF02D0AC1F}" type="slidenum">
              <a:rPr lang="tr-TR" smtClean="0"/>
              <a:t>‹#›</a:t>
            </a:fld>
            <a:endParaRPr lang="tr-TR"/>
          </a:p>
        </p:txBody>
      </p:sp>
    </p:spTree>
    <p:extLst>
      <p:ext uri="{BB962C8B-B14F-4D97-AF65-F5344CB8AC3E}">
        <p14:creationId xmlns:p14="http://schemas.microsoft.com/office/powerpoint/2010/main" val="4114158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191491"/>
            <a:ext cx="8596668" cy="738908"/>
          </a:xfrm>
          <a:prstGeom prst="rect">
            <a:avLst/>
          </a:prstGeo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a:prstGeom prst="rect">
            <a:avLst/>
          </a:prstGeo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a:prstGeom prst="rect">
            <a:avLst/>
          </a:prstGeo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2FFE470-4B13-4F4C-A65E-C029AC9F7799}" type="datetime1">
              <a:rPr lang="tr-TR" smtClean="0"/>
              <a:t>26.03.2026</a:t>
            </a:fld>
            <a:endParaRPr lang="tr-TR"/>
          </a:p>
        </p:txBody>
      </p:sp>
      <p:sp>
        <p:nvSpPr>
          <p:cNvPr id="6" name="Footer Placeholder 5"/>
          <p:cNvSpPr>
            <a:spLocks noGrp="1"/>
          </p:cNvSpPr>
          <p:nvPr>
            <p:ph type="ftr" sz="quarter" idx="11"/>
          </p:nvPr>
        </p:nvSpPr>
        <p:spPr/>
        <p:txBody>
          <a:bodyPr/>
          <a:lstStyle/>
          <a:p>
            <a:r>
              <a:rPr lang="tr-TR"/>
              <a:t>Öğrenci Adı Soyadı :                                                                                Öğrenci Numarası:</a:t>
            </a:r>
          </a:p>
        </p:txBody>
      </p:sp>
      <p:sp>
        <p:nvSpPr>
          <p:cNvPr id="7" name="Slide Number Placeholder 6"/>
          <p:cNvSpPr>
            <a:spLocks noGrp="1"/>
          </p:cNvSpPr>
          <p:nvPr>
            <p:ph type="sldNum" sz="quarter" idx="12"/>
          </p:nvPr>
        </p:nvSpPr>
        <p:spPr>
          <a:xfrm>
            <a:off x="11151543" y="6041362"/>
            <a:ext cx="733957" cy="365125"/>
          </a:xfrm>
          <a:prstGeom prst="rect">
            <a:avLst/>
          </a:prstGeom>
        </p:spPr>
        <p:txBody>
          <a:bodyPr/>
          <a:lstStyle/>
          <a:p>
            <a:fld id="{761DAA7D-07E7-4CC9-A173-94FF02D0AC1F}" type="slidenum">
              <a:rPr lang="tr-TR" smtClean="0"/>
              <a:t>‹#›</a:t>
            </a:fld>
            <a:endParaRPr lang="tr-TR"/>
          </a:p>
        </p:txBody>
      </p:sp>
    </p:spTree>
    <p:extLst>
      <p:ext uri="{BB962C8B-B14F-4D97-AF65-F5344CB8AC3E}">
        <p14:creationId xmlns:p14="http://schemas.microsoft.com/office/powerpoint/2010/main" val="4266765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77334" y="1043708"/>
            <a:ext cx="8596668" cy="886691"/>
          </a:xfrm>
          <a:prstGeom prst="rect">
            <a:avLst/>
          </a:prstGeom>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a:prstGeom prst="rect">
            <a:avLst/>
          </a:prstGeo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a:prstGeom prst="rect">
            <a:avLst/>
          </a:prstGeo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a:prstGeom prst="rect">
            <a:avLst/>
          </a:prstGeo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a:prstGeom prst="rect">
            <a:avLst/>
          </a:prstGeo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2021AF3-DAD2-499B-B95B-6BAAD1912905}" type="datetime1">
              <a:rPr lang="tr-TR" smtClean="0"/>
              <a:t>26.03.2026</a:t>
            </a:fld>
            <a:endParaRPr lang="tr-TR"/>
          </a:p>
        </p:txBody>
      </p:sp>
      <p:sp>
        <p:nvSpPr>
          <p:cNvPr id="8" name="Footer Placeholder 7"/>
          <p:cNvSpPr>
            <a:spLocks noGrp="1"/>
          </p:cNvSpPr>
          <p:nvPr>
            <p:ph type="ftr" sz="quarter" idx="11"/>
          </p:nvPr>
        </p:nvSpPr>
        <p:spPr/>
        <p:txBody>
          <a:bodyPr/>
          <a:lstStyle/>
          <a:p>
            <a:r>
              <a:rPr lang="tr-TR"/>
              <a:t>Öğrenci Adı Soyadı :                                                                                Öğrenci Numarası:</a:t>
            </a:r>
          </a:p>
        </p:txBody>
      </p:sp>
      <p:sp>
        <p:nvSpPr>
          <p:cNvPr id="9" name="Slide Number Placeholder 8"/>
          <p:cNvSpPr>
            <a:spLocks noGrp="1"/>
          </p:cNvSpPr>
          <p:nvPr>
            <p:ph type="sldNum" sz="quarter" idx="12"/>
          </p:nvPr>
        </p:nvSpPr>
        <p:spPr>
          <a:xfrm>
            <a:off x="11151543" y="6041362"/>
            <a:ext cx="733957" cy="365125"/>
          </a:xfrm>
          <a:prstGeom prst="rect">
            <a:avLst/>
          </a:prstGeom>
        </p:spPr>
        <p:txBody>
          <a:bodyPr/>
          <a:lstStyle/>
          <a:p>
            <a:fld id="{761DAA7D-07E7-4CC9-A173-94FF02D0AC1F}" type="slidenum">
              <a:rPr lang="tr-TR" smtClean="0"/>
              <a:t>‹#›</a:t>
            </a:fld>
            <a:endParaRPr lang="tr-TR"/>
          </a:p>
        </p:txBody>
      </p:sp>
    </p:spTree>
    <p:extLst>
      <p:ext uri="{BB962C8B-B14F-4D97-AF65-F5344CB8AC3E}">
        <p14:creationId xmlns:p14="http://schemas.microsoft.com/office/powerpoint/2010/main" val="1054303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760461" y="1145309"/>
            <a:ext cx="8596668" cy="997527"/>
          </a:xfrm>
          <a:prstGeom prst="rect">
            <a:avLst/>
          </a:prstGeo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7030C0B-D6ED-413B-A4C6-910725083451}" type="datetime1">
              <a:rPr lang="tr-TR" smtClean="0"/>
              <a:t>26.03.2026</a:t>
            </a:fld>
            <a:endParaRPr lang="tr-TR"/>
          </a:p>
        </p:txBody>
      </p:sp>
      <p:sp>
        <p:nvSpPr>
          <p:cNvPr id="4" name="Footer Placeholder 3"/>
          <p:cNvSpPr>
            <a:spLocks noGrp="1"/>
          </p:cNvSpPr>
          <p:nvPr>
            <p:ph type="ftr" sz="quarter" idx="11"/>
          </p:nvPr>
        </p:nvSpPr>
        <p:spPr/>
        <p:txBody>
          <a:bodyPr/>
          <a:lstStyle/>
          <a:p>
            <a:r>
              <a:rPr lang="tr-TR"/>
              <a:t>Öğrenci Adı Soyadı :                                                                                Öğrenci Numarası:</a:t>
            </a:r>
          </a:p>
        </p:txBody>
      </p:sp>
      <p:sp>
        <p:nvSpPr>
          <p:cNvPr id="5" name="Slide Number Placeholder 4"/>
          <p:cNvSpPr>
            <a:spLocks noGrp="1"/>
          </p:cNvSpPr>
          <p:nvPr>
            <p:ph type="sldNum" sz="quarter" idx="12"/>
          </p:nvPr>
        </p:nvSpPr>
        <p:spPr>
          <a:xfrm>
            <a:off x="11151543" y="6041362"/>
            <a:ext cx="733957" cy="365125"/>
          </a:xfrm>
          <a:prstGeom prst="rect">
            <a:avLst/>
          </a:prstGeom>
        </p:spPr>
        <p:txBody>
          <a:bodyPr/>
          <a:lstStyle/>
          <a:p>
            <a:fld id="{761DAA7D-07E7-4CC9-A173-94FF02D0AC1F}" type="slidenum">
              <a:rPr lang="tr-TR" smtClean="0"/>
              <a:t>‹#›</a:t>
            </a:fld>
            <a:endParaRPr lang="tr-TR"/>
          </a:p>
        </p:txBody>
      </p:sp>
    </p:spTree>
    <p:extLst>
      <p:ext uri="{BB962C8B-B14F-4D97-AF65-F5344CB8AC3E}">
        <p14:creationId xmlns:p14="http://schemas.microsoft.com/office/powerpoint/2010/main" val="3349210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20EF13-7244-4C67-855F-5CB44FBBC5F8}" type="datetime1">
              <a:rPr lang="tr-TR" smtClean="0"/>
              <a:t>26.03.2026</a:t>
            </a:fld>
            <a:endParaRPr lang="tr-TR"/>
          </a:p>
        </p:txBody>
      </p:sp>
      <p:sp>
        <p:nvSpPr>
          <p:cNvPr id="3" name="Footer Placeholder 2"/>
          <p:cNvSpPr>
            <a:spLocks noGrp="1"/>
          </p:cNvSpPr>
          <p:nvPr>
            <p:ph type="ftr" sz="quarter" idx="11"/>
          </p:nvPr>
        </p:nvSpPr>
        <p:spPr/>
        <p:txBody>
          <a:bodyPr/>
          <a:lstStyle/>
          <a:p>
            <a:r>
              <a:rPr lang="tr-TR"/>
              <a:t>Öğrenci Adı Soyadı :                                                                                Öğrenci Numarası:</a:t>
            </a:r>
          </a:p>
        </p:txBody>
      </p:sp>
      <p:sp>
        <p:nvSpPr>
          <p:cNvPr id="4" name="Slide Number Placeholder 3"/>
          <p:cNvSpPr>
            <a:spLocks noGrp="1"/>
          </p:cNvSpPr>
          <p:nvPr>
            <p:ph type="sldNum" sz="quarter" idx="12"/>
          </p:nvPr>
        </p:nvSpPr>
        <p:spPr>
          <a:xfrm>
            <a:off x="11151543" y="6041362"/>
            <a:ext cx="733957" cy="365125"/>
          </a:xfrm>
          <a:prstGeom prst="rect">
            <a:avLst/>
          </a:prstGeom>
        </p:spPr>
        <p:txBody>
          <a:bodyPr/>
          <a:lstStyle/>
          <a:p>
            <a:fld id="{761DAA7D-07E7-4CC9-A173-94FF02D0AC1F}" type="slidenum">
              <a:rPr lang="tr-TR" smtClean="0"/>
              <a:t>‹#›</a:t>
            </a:fld>
            <a:endParaRPr lang="tr-TR"/>
          </a:p>
        </p:txBody>
      </p:sp>
    </p:spTree>
    <p:extLst>
      <p:ext uri="{BB962C8B-B14F-4D97-AF65-F5344CB8AC3E}">
        <p14:creationId xmlns:p14="http://schemas.microsoft.com/office/powerpoint/2010/main" val="1929696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0"/>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4624493"/>
              <a:ext cx="1817159" cy="2233507"/>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dirty="0"/>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4" name="Date Placeholder 3"/>
          <p:cNvSpPr>
            <a:spLocks noGrp="1"/>
          </p:cNvSpPr>
          <p:nvPr>
            <p:ph type="dt" sz="half" idx="2"/>
          </p:nvPr>
        </p:nvSpPr>
        <p:spPr>
          <a:xfrm>
            <a:off x="7537863" y="6264681"/>
            <a:ext cx="1165869"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tr-TR" dirty="0"/>
              <a:t>Tarih</a:t>
            </a:r>
            <a:r>
              <a:rPr lang="tr-TR"/>
              <a:t>: </a:t>
            </a:r>
            <a:fld id="{90A45687-5438-4393-B478-4DFF22740C56}" type="datetime1">
              <a:rPr lang="tr-TR" smtClean="0"/>
              <a:t>26.03.2026</a:t>
            </a:fld>
            <a:endParaRPr lang="tr-TR" dirty="0"/>
          </a:p>
        </p:txBody>
      </p:sp>
      <p:sp>
        <p:nvSpPr>
          <p:cNvPr id="5" name="Footer Placeholder 4"/>
          <p:cNvSpPr>
            <a:spLocks noGrp="1"/>
          </p:cNvSpPr>
          <p:nvPr>
            <p:ph type="ftr" sz="quarter" idx="3"/>
          </p:nvPr>
        </p:nvSpPr>
        <p:spPr>
          <a:xfrm>
            <a:off x="626856" y="6264681"/>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tr-TR"/>
              <a:t>Öğrenci Adı Soyadı :                                                                                Öğrenci Numarası:</a:t>
            </a:r>
            <a:endParaRPr lang="tr-TR" dirty="0"/>
          </a:p>
        </p:txBody>
      </p:sp>
      <p:sp>
        <p:nvSpPr>
          <p:cNvPr id="13" name="Metin Yer Tutucusu 12">
            <a:extLst>
              <a:ext uri="{FF2B5EF4-FFF2-40B4-BE49-F238E27FC236}">
                <a16:creationId xmlns:a16="http://schemas.microsoft.com/office/drawing/2014/main" xmlns="" id="{1DC6450A-FB1B-3207-AE47-D8329A1F5C3E}"/>
              </a:ext>
            </a:extLst>
          </p:cNvPr>
          <p:cNvSpPr>
            <a:spLocks noGrp="1"/>
          </p:cNvSpPr>
          <p:nvPr>
            <p:ph type="body" idx="1"/>
          </p:nvPr>
        </p:nvSpPr>
        <p:spPr>
          <a:xfrm>
            <a:off x="677334" y="2225964"/>
            <a:ext cx="10258491" cy="3498691"/>
          </a:xfrm>
          <a:prstGeom prst="rect">
            <a:avLst/>
          </a:prstGeom>
        </p:spPr>
        <p:txBody>
          <a:bodyPr vert="horz" lIns="91440" tIns="45720" rIns="91440" bIns="45720" rtlCol="0">
            <a:normAutofit/>
          </a:bodyPr>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graphicFrame>
        <p:nvGraphicFramePr>
          <p:cNvPr id="34" name="Tablo 33">
            <a:extLst>
              <a:ext uri="{FF2B5EF4-FFF2-40B4-BE49-F238E27FC236}">
                <a16:creationId xmlns:a16="http://schemas.microsoft.com/office/drawing/2014/main" xmlns="" id="{09FEA257-E364-7B41-2B6A-B13A6B928DBF}"/>
              </a:ext>
            </a:extLst>
          </p:cNvPr>
          <p:cNvGraphicFramePr>
            <a:graphicFrameLocks noGrp="1"/>
          </p:cNvGraphicFramePr>
          <p:nvPr userDrawn="1">
            <p:extLst>
              <p:ext uri="{D42A27DB-BD31-4B8C-83A1-F6EECF244321}">
                <p14:modId xmlns:p14="http://schemas.microsoft.com/office/powerpoint/2010/main" val="368032999"/>
              </p:ext>
            </p:extLst>
          </p:nvPr>
        </p:nvGraphicFramePr>
        <p:xfrm>
          <a:off x="955022" y="162279"/>
          <a:ext cx="10281955" cy="822960"/>
        </p:xfrm>
        <a:graphic>
          <a:graphicData uri="http://schemas.openxmlformats.org/drawingml/2006/table">
            <a:tbl>
              <a:tblPr firstRow="1" bandRow="1">
                <a:tableStyleId>{5C22544A-7EE6-4342-B048-85BDC9FD1C3A}</a:tableStyleId>
              </a:tblPr>
              <a:tblGrid>
                <a:gridCol w="866521">
                  <a:extLst>
                    <a:ext uri="{9D8B030D-6E8A-4147-A177-3AD203B41FA5}">
                      <a16:colId xmlns:a16="http://schemas.microsoft.com/office/drawing/2014/main" xmlns="" val="26181871"/>
                    </a:ext>
                  </a:extLst>
                </a:gridCol>
                <a:gridCol w="8560503">
                  <a:extLst>
                    <a:ext uri="{9D8B030D-6E8A-4147-A177-3AD203B41FA5}">
                      <a16:colId xmlns:a16="http://schemas.microsoft.com/office/drawing/2014/main" xmlns="" val="911425140"/>
                    </a:ext>
                  </a:extLst>
                </a:gridCol>
                <a:gridCol w="854931">
                  <a:extLst>
                    <a:ext uri="{9D8B030D-6E8A-4147-A177-3AD203B41FA5}">
                      <a16:colId xmlns:a16="http://schemas.microsoft.com/office/drawing/2014/main" xmlns="" val="3060789160"/>
                    </a:ext>
                  </a:extLst>
                </a:gridCol>
              </a:tblGrid>
              <a:tr h="739524">
                <a:tc>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tr-TR" sz="1600" dirty="0">
                          <a:solidFill>
                            <a:schemeClr val="tx1">
                              <a:lumMod val="95000"/>
                              <a:lumOff val="5000"/>
                            </a:schemeClr>
                          </a:solidFill>
                        </a:rPr>
                        <a:t>ISPARTA UYGULAMALI BİLİMLER ÜNİVERSİTESİ</a:t>
                      </a:r>
                    </a:p>
                    <a:p>
                      <a:pPr algn="ctr"/>
                      <a:r>
                        <a:rPr lang="tr-TR" sz="1600" dirty="0">
                          <a:solidFill>
                            <a:schemeClr val="tx1">
                              <a:lumMod val="95000"/>
                              <a:lumOff val="5000"/>
                            </a:schemeClr>
                          </a:solidFill>
                        </a:rPr>
                        <a:t>BİLGİSAYAR MÜHENDİSLİĞİ BÖLÜMÜ</a:t>
                      </a:r>
                    </a:p>
                    <a:p>
                      <a:pPr algn="ctr"/>
                      <a:r>
                        <a:rPr lang="tr-TR" sz="1600" dirty="0">
                          <a:solidFill>
                            <a:schemeClr val="tx1">
                              <a:lumMod val="95000"/>
                              <a:lumOff val="5000"/>
                            </a:schemeClr>
                          </a:solidFill>
                        </a:rPr>
                        <a:t>2025-2026 BİTİRME PROJESİ SUNUSU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tr-TR" sz="160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670458832"/>
                  </a:ext>
                </a:extLst>
              </a:tr>
            </a:tbl>
          </a:graphicData>
        </a:graphic>
      </p:graphicFrame>
      <p:pic>
        <p:nvPicPr>
          <p:cNvPr id="35" name="Resim 34">
            <a:extLst>
              <a:ext uri="{FF2B5EF4-FFF2-40B4-BE49-F238E27FC236}">
                <a16:creationId xmlns:a16="http://schemas.microsoft.com/office/drawing/2014/main" xmlns="" id="{19ABD7D9-BB4A-3097-00F0-14922EC5E4C3}"/>
              </a:ext>
            </a:extLst>
          </p:cNvPr>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1046009" y="206601"/>
            <a:ext cx="700266" cy="692100"/>
          </a:xfrm>
          <a:prstGeom prst="rect">
            <a:avLst/>
          </a:prstGeom>
        </p:spPr>
      </p:pic>
      <p:sp>
        <p:nvSpPr>
          <p:cNvPr id="37" name="Slide Number Placeholder 5">
            <a:extLst>
              <a:ext uri="{FF2B5EF4-FFF2-40B4-BE49-F238E27FC236}">
                <a16:creationId xmlns:a16="http://schemas.microsoft.com/office/drawing/2014/main" xmlns="" id="{A6BC4DE5-A03C-3D17-BDE8-B84F88687501}"/>
              </a:ext>
            </a:extLst>
          </p:cNvPr>
          <p:cNvSpPr>
            <a:spLocks noGrp="1"/>
          </p:cNvSpPr>
          <p:nvPr>
            <p:ph type="sldNum" sz="quarter" idx="4"/>
          </p:nvPr>
        </p:nvSpPr>
        <p:spPr>
          <a:xfrm>
            <a:off x="11151543" y="6041362"/>
            <a:ext cx="733957" cy="365125"/>
          </a:xfrm>
          <a:prstGeom prst="rect">
            <a:avLst/>
          </a:prstGeom>
        </p:spPr>
        <p:txBody>
          <a:bodyPr/>
          <a:lstStyle/>
          <a:p>
            <a:fld id="{761DAA7D-07E7-4CC9-A173-94FF02D0AC1F}" type="slidenum">
              <a:rPr lang="tr-TR" smtClean="0"/>
              <a:t>‹#›</a:t>
            </a:fld>
            <a:endParaRPr lang="tr-TR" dirty="0"/>
          </a:p>
        </p:txBody>
      </p:sp>
      <p:pic>
        <p:nvPicPr>
          <p:cNvPr id="2" name="Resim 1">
            <a:extLst>
              <a:ext uri="{FF2B5EF4-FFF2-40B4-BE49-F238E27FC236}">
                <a16:creationId xmlns:a16="http://schemas.microsoft.com/office/drawing/2014/main" xmlns="" id="{44602B21-C742-875E-B6A2-91471D2D589B}"/>
              </a:ext>
            </a:extLst>
          </p:cNvPr>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10454395" y="206601"/>
            <a:ext cx="700266" cy="692100"/>
          </a:xfrm>
          <a:prstGeom prst="rect">
            <a:avLst/>
          </a:prstGeom>
        </p:spPr>
      </p:pic>
      <p:sp>
        <p:nvSpPr>
          <p:cNvPr id="3" name="Başlık Yer Tutucusu 2">
            <a:extLst>
              <a:ext uri="{FF2B5EF4-FFF2-40B4-BE49-F238E27FC236}">
                <a16:creationId xmlns:a16="http://schemas.microsoft.com/office/drawing/2014/main" xmlns="" id="{0A38476F-90CD-6EE8-9F31-F1063B182435}"/>
              </a:ext>
            </a:extLst>
          </p:cNvPr>
          <p:cNvSpPr>
            <a:spLocks noGrp="1"/>
          </p:cNvSpPr>
          <p:nvPr>
            <p:ph type="title"/>
          </p:nvPr>
        </p:nvSpPr>
        <p:spPr>
          <a:xfrm>
            <a:off x="677334" y="1203340"/>
            <a:ext cx="10281955" cy="941380"/>
          </a:xfrm>
          <a:prstGeom prst="rect">
            <a:avLst/>
          </a:prstGeom>
        </p:spPr>
        <p:txBody>
          <a:bodyPr vert="horz" lIns="91440" tIns="45720" rIns="91440" bIns="45720" rtlCol="0" anchor="ctr">
            <a:normAutofit/>
          </a:bodyPr>
          <a:lstStyle/>
          <a:p>
            <a:r>
              <a:rPr lang="tr-TR" dirty="0"/>
              <a:t>Asıl başlık stilini düzenlemek için tıklayın</a:t>
            </a:r>
          </a:p>
        </p:txBody>
      </p:sp>
    </p:spTree>
    <p:extLst>
      <p:ext uri="{BB962C8B-B14F-4D97-AF65-F5344CB8AC3E}">
        <p14:creationId xmlns:p14="http://schemas.microsoft.com/office/powerpoint/2010/main" val="2938024579"/>
      </p:ext>
    </p:extLst>
  </p:cSld>
  <p:clrMap bg1="lt1" tx1="dk1" bg2="lt2" tx2="dk2" accent1="accent1" accent2="accent2" accent3="accent3" accent4="accent4" accent5="accent5" accent6="accent6" hlink="hlink" folHlink="folHlink"/>
  <p:sldLayoutIdLst>
    <p:sldLayoutId id="2147483975" r:id="rId1"/>
    <p:sldLayoutId id="2147483976" r:id="rId2"/>
    <p:sldLayoutId id="2147483992" r:id="rId3"/>
    <p:sldLayoutId id="2147483991" r:id="rId4"/>
    <p:sldLayoutId id="2147483977" r:id="rId5"/>
    <p:sldLayoutId id="2147483978" r:id="rId6"/>
    <p:sldLayoutId id="2147483979" r:id="rId7"/>
    <p:sldLayoutId id="2147483980" r:id="rId8"/>
    <p:sldLayoutId id="2147483981" r:id="rId9"/>
    <p:sldLayoutId id="2147483982" r:id="rId10"/>
    <p:sldLayoutId id="2147483983" r:id="rId11"/>
    <p:sldLayoutId id="2147483984" r:id="rId12"/>
    <p:sldLayoutId id="2147483985" r:id="rId13"/>
    <p:sldLayoutId id="2147483986" r:id="rId14"/>
    <p:sldLayoutId id="2147483987" r:id="rId15"/>
    <p:sldLayoutId id="2147483988" r:id="rId16"/>
    <p:sldLayoutId id="2147483989" r:id="rId17"/>
    <p:sldLayoutId id="2147483990" r:id="rId18"/>
  </p:sldLayoutIdLst>
  <p:hf hdr="0"/>
  <p:txStyles>
    <p:titleStyle>
      <a:lvl1pPr algn="l" defTabSz="457200" rtl="0" eaLnBrk="1" latinLnBrk="0" hangingPunct="1">
        <a:spcBef>
          <a:spcPct val="0"/>
        </a:spcBef>
        <a:buNone/>
        <a:defRPr sz="2400" kern="1200">
          <a:solidFill>
            <a:schemeClr val="tx1">
              <a:lumMod val="95000"/>
              <a:lumOff val="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5332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xmlns="" id="{AE7CFB4F-9770-6B5F-69FB-BB26574271CF}"/>
              </a:ext>
            </a:extLst>
          </p:cNvPr>
          <p:cNvSpPr>
            <a:spLocks noGrp="1"/>
          </p:cNvSpPr>
          <p:nvPr>
            <p:ph idx="1"/>
          </p:nvPr>
        </p:nvSpPr>
        <p:spPr/>
        <p:txBody>
          <a:bodyPr/>
          <a:lstStyle/>
          <a:p>
            <a:pPr algn="just"/>
            <a:r>
              <a:rPr lang="tr-TR" b="1" dirty="0"/>
              <a:t>Tez konusunun gerçekleştirilmesi sonucunda ulusal ekonomiye, toplumsal refaha ve bilimsel birikime yapılabilecek katkılar ve sağlanabilecek yararlar tartışılmalı ve elde edileceği umulan sonuçlardan kimlerin ne şekilde yararlanabileceği belirtilmelidir. Yazım alanı gerektiği kadar uzatılabilir.</a:t>
            </a:r>
            <a:endParaRPr lang="tr-TR" dirty="0"/>
          </a:p>
        </p:txBody>
      </p:sp>
      <p:sp>
        <p:nvSpPr>
          <p:cNvPr id="3" name="Veri Yer Tutucusu 2">
            <a:extLst>
              <a:ext uri="{FF2B5EF4-FFF2-40B4-BE49-F238E27FC236}">
                <a16:creationId xmlns:a16="http://schemas.microsoft.com/office/drawing/2014/main" xmlns="" id="{D94C9193-357C-185F-E579-FAE1C0F93BF0}"/>
              </a:ext>
            </a:extLst>
          </p:cNvPr>
          <p:cNvSpPr>
            <a:spLocks noGrp="1"/>
          </p:cNvSpPr>
          <p:nvPr>
            <p:ph type="dt" sz="half" idx="10"/>
          </p:nvPr>
        </p:nvSpPr>
        <p:spPr/>
        <p:txBody>
          <a:bodyPr/>
          <a:lstStyle/>
          <a:p>
            <a:fld id="{C24930F2-597B-42F3-A810-4D45ACD544C7}" type="datetime1">
              <a:rPr lang="tr-TR" smtClean="0"/>
              <a:t>26.03.2026</a:t>
            </a:fld>
            <a:endParaRPr lang="tr-TR"/>
          </a:p>
        </p:txBody>
      </p:sp>
      <p:sp>
        <p:nvSpPr>
          <p:cNvPr id="4" name="Alt Bilgi Yer Tutucusu 3">
            <a:extLst>
              <a:ext uri="{FF2B5EF4-FFF2-40B4-BE49-F238E27FC236}">
                <a16:creationId xmlns:a16="http://schemas.microsoft.com/office/drawing/2014/main" xmlns="" id="{DE680E58-6AF6-4F38-7B12-7691F77C9F0E}"/>
              </a:ext>
            </a:extLst>
          </p:cNvPr>
          <p:cNvSpPr>
            <a:spLocks noGrp="1"/>
          </p:cNvSpPr>
          <p:nvPr>
            <p:ph type="ftr" sz="quarter" idx="11"/>
          </p:nvPr>
        </p:nvSpPr>
        <p:spPr/>
        <p:txBody>
          <a:bodyPr/>
          <a:lstStyle/>
          <a:p>
            <a:r>
              <a:rPr lang="tr-TR"/>
              <a:t>Öğrenci Adı Soyadı :                                                                                Öğrenci Numarası:</a:t>
            </a:r>
          </a:p>
        </p:txBody>
      </p:sp>
      <p:sp>
        <p:nvSpPr>
          <p:cNvPr id="5" name="Slayt Numarası Yer Tutucusu 4">
            <a:extLst>
              <a:ext uri="{FF2B5EF4-FFF2-40B4-BE49-F238E27FC236}">
                <a16:creationId xmlns:a16="http://schemas.microsoft.com/office/drawing/2014/main" xmlns="" id="{4B0168DE-891C-759E-901D-ABFEA12B329E}"/>
              </a:ext>
            </a:extLst>
          </p:cNvPr>
          <p:cNvSpPr>
            <a:spLocks noGrp="1"/>
          </p:cNvSpPr>
          <p:nvPr>
            <p:ph type="sldNum" sz="quarter" idx="12"/>
          </p:nvPr>
        </p:nvSpPr>
        <p:spPr/>
        <p:txBody>
          <a:bodyPr/>
          <a:lstStyle/>
          <a:p>
            <a:pPr algn="ctr"/>
            <a:fld id="{761DAA7D-07E7-4CC9-A173-94FF02D0AC1F}" type="slidenum">
              <a:rPr lang="tr-TR" smtClean="0"/>
              <a:pPr algn="ctr"/>
              <a:t>9</a:t>
            </a:fld>
            <a:endParaRPr lang="tr-TR" dirty="0"/>
          </a:p>
        </p:txBody>
      </p:sp>
      <p:sp>
        <p:nvSpPr>
          <p:cNvPr id="6" name="Başlık 5">
            <a:extLst>
              <a:ext uri="{FF2B5EF4-FFF2-40B4-BE49-F238E27FC236}">
                <a16:creationId xmlns:a16="http://schemas.microsoft.com/office/drawing/2014/main" xmlns="" id="{C120B800-2E52-4421-F43D-9EBA89F4CDB9}"/>
              </a:ext>
            </a:extLst>
          </p:cNvPr>
          <p:cNvSpPr>
            <a:spLocks noGrp="1"/>
          </p:cNvSpPr>
          <p:nvPr>
            <p:ph type="title"/>
          </p:nvPr>
        </p:nvSpPr>
        <p:spPr/>
        <p:txBody>
          <a:bodyPr/>
          <a:lstStyle/>
          <a:p>
            <a:r>
              <a:rPr lang="tr-TR" dirty="0"/>
              <a:t>9</a:t>
            </a:r>
            <a:r>
              <a:rPr lang="tr-TR" dirty="0" smtClean="0"/>
              <a:t>. </a:t>
            </a:r>
            <a:r>
              <a:rPr lang="tr-TR" dirty="0"/>
              <a:t>Yaygın Etki / Katma Değer  :</a:t>
            </a:r>
          </a:p>
        </p:txBody>
      </p:sp>
    </p:spTree>
    <p:extLst>
      <p:ext uri="{BB962C8B-B14F-4D97-AF65-F5344CB8AC3E}">
        <p14:creationId xmlns:p14="http://schemas.microsoft.com/office/powerpoint/2010/main" val="810786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xmlns="" id="{9BC77377-D44D-5CC5-BEC7-6C8D5114DFB9}"/>
              </a:ext>
            </a:extLst>
          </p:cNvPr>
          <p:cNvSpPr>
            <a:spLocks noGrp="1"/>
          </p:cNvSpPr>
          <p:nvPr>
            <p:ph idx="1"/>
          </p:nvPr>
        </p:nvSpPr>
        <p:spPr/>
        <p:txBody>
          <a:bodyPr/>
          <a:lstStyle/>
          <a:p>
            <a:pPr algn="just"/>
            <a:r>
              <a:rPr lang="tr-TR" b="1" dirty="0"/>
              <a:t>Tez konusu ve sonuçların elde edilmesi sırasında yer alacak başlıca iş paketleri ve bunlar için önerilen zamanlama, İş-Zaman Çizelgesi halinde </a:t>
            </a:r>
            <a:r>
              <a:rPr lang="tr-TR" b="1" dirty="0" smtClean="0"/>
              <a:t>verilmelidir(</a:t>
            </a:r>
            <a:r>
              <a:rPr lang="tr-TR" b="1" dirty="0" err="1" smtClean="0"/>
              <a:t>Bknz</a:t>
            </a:r>
            <a:r>
              <a:rPr lang="tr-TR" b="1" dirty="0" smtClean="0"/>
              <a:t>. Slayt 12). </a:t>
            </a:r>
            <a:endParaRPr lang="tr-TR" b="1" dirty="0"/>
          </a:p>
          <a:p>
            <a:pPr algn="just"/>
            <a:r>
              <a:rPr lang="tr-TR" b="1" dirty="0"/>
              <a:t>Ayrıca, Tez konusunun belli başlı aşamaları ve bunlardan her birinin ne zaman </a:t>
            </a:r>
            <a:r>
              <a:rPr lang="tr-TR" b="1" dirty="0" smtClean="0"/>
              <a:t>gerçekleştiği</a:t>
            </a:r>
            <a:r>
              <a:rPr lang="tr-TR" b="1" dirty="0"/>
              <a:t>, bu aşamalarda görev </a:t>
            </a:r>
            <a:r>
              <a:rPr lang="tr-TR" b="1" dirty="0" smtClean="0"/>
              <a:t>alan </a:t>
            </a:r>
            <a:r>
              <a:rPr lang="tr-TR" b="1" dirty="0"/>
              <a:t>Tez konusu personeli ve iş tanımları ek sayfa kullanılarak ayrıntılı olarak yazılmalıdır.</a:t>
            </a:r>
            <a:endParaRPr lang="tr-TR" dirty="0"/>
          </a:p>
        </p:txBody>
      </p:sp>
      <p:sp>
        <p:nvSpPr>
          <p:cNvPr id="3" name="Veri Yer Tutucusu 2">
            <a:extLst>
              <a:ext uri="{FF2B5EF4-FFF2-40B4-BE49-F238E27FC236}">
                <a16:creationId xmlns:a16="http://schemas.microsoft.com/office/drawing/2014/main" xmlns="" id="{C0F36A1F-95C8-C3A6-2DBD-64E4EFBF773C}"/>
              </a:ext>
            </a:extLst>
          </p:cNvPr>
          <p:cNvSpPr>
            <a:spLocks noGrp="1"/>
          </p:cNvSpPr>
          <p:nvPr>
            <p:ph type="dt" sz="half" idx="10"/>
          </p:nvPr>
        </p:nvSpPr>
        <p:spPr/>
        <p:txBody>
          <a:bodyPr/>
          <a:lstStyle/>
          <a:p>
            <a:fld id="{C24930F2-597B-42F3-A810-4D45ACD544C7}" type="datetime1">
              <a:rPr lang="tr-TR" smtClean="0"/>
              <a:t>26.03.2026</a:t>
            </a:fld>
            <a:endParaRPr lang="tr-TR"/>
          </a:p>
        </p:txBody>
      </p:sp>
      <p:sp>
        <p:nvSpPr>
          <p:cNvPr id="4" name="Alt Bilgi Yer Tutucusu 3">
            <a:extLst>
              <a:ext uri="{FF2B5EF4-FFF2-40B4-BE49-F238E27FC236}">
                <a16:creationId xmlns:a16="http://schemas.microsoft.com/office/drawing/2014/main" xmlns="" id="{F5A1BDFA-91EE-94E6-D572-1330C7C78313}"/>
              </a:ext>
            </a:extLst>
          </p:cNvPr>
          <p:cNvSpPr>
            <a:spLocks noGrp="1"/>
          </p:cNvSpPr>
          <p:nvPr>
            <p:ph type="ftr" sz="quarter" idx="11"/>
          </p:nvPr>
        </p:nvSpPr>
        <p:spPr/>
        <p:txBody>
          <a:bodyPr/>
          <a:lstStyle/>
          <a:p>
            <a:r>
              <a:rPr lang="tr-TR"/>
              <a:t>Öğrenci Adı Soyadı :                                                                                Öğrenci Numarası:</a:t>
            </a:r>
          </a:p>
        </p:txBody>
      </p:sp>
      <p:sp>
        <p:nvSpPr>
          <p:cNvPr id="5" name="Slayt Numarası Yer Tutucusu 4">
            <a:extLst>
              <a:ext uri="{FF2B5EF4-FFF2-40B4-BE49-F238E27FC236}">
                <a16:creationId xmlns:a16="http://schemas.microsoft.com/office/drawing/2014/main" xmlns="" id="{FBE7A8BB-8BDF-9DAF-F27B-E321E2B29950}"/>
              </a:ext>
            </a:extLst>
          </p:cNvPr>
          <p:cNvSpPr>
            <a:spLocks noGrp="1"/>
          </p:cNvSpPr>
          <p:nvPr>
            <p:ph type="sldNum" sz="quarter" idx="12"/>
          </p:nvPr>
        </p:nvSpPr>
        <p:spPr/>
        <p:txBody>
          <a:bodyPr/>
          <a:lstStyle/>
          <a:p>
            <a:pPr algn="ctr"/>
            <a:fld id="{761DAA7D-07E7-4CC9-A173-94FF02D0AC1F}" type="slidenum">
              <a:rPr lang="tr-TR" smtClean="0"/>
              <a:pPr algn="ctr"/>
              <a:t>10</a:t>
            </a:fld>
            <a:endParaRPr lang="tr-TR" dirty="0"/>
          </a:p>
        </p:txBody>
      </p:sp>
      <p:sp>
        <p:nvSpPr>
          <p:cNvPr id="6" name="Başlık 5">
            <a:extLst>
              <a:ext uri="{FF2B5EF4-FFF2-40B4-BE49-F238E27FC236}">
                <a16:creationId xmlns:a16="http://schemas.microsoft.com/office/drawing/2014/main" xmlns="" id="{2CA8BE97-A97E-E72A-72C7-24F8956C9D45}"/>
              </a:ext>
            </a:extLst>
          </p:cNvPr>
          <p:cNvSpPr>
            <a:spLocks noGrp="1"/>
          </p:cNvSpPr>
          <p:nvPr>
            <p:ph type="title"/>
          </p:nvPr>
        </p:nvSpPr>
        <p:spPr/>
        <p:txBody>
          <a:bodyPr/>
          <a:lstStyle/>
          <a:p>
            <a:r>
              <a:rPr lang="tr-TR" dirty="0" smtClean="0"/>
              <a:t>10</a:t>
            </a:r>
            <a:r>
              <a:rPr lang="tr-TR" dirty="0" smtClean="0"/>
              <a:t>. </a:t>
            </a:r>
            <a:r>
              <a:rPr lang="tr-TR" dirty="0"/>
              <a:t>Çalışma Takvimi : </a:t>
            </a:r>
          </a:p>
        </p:txBody>
      </p:sp>
    </p:spTree>
    <p:extLst>
      <p:ext uri="{BB962C8B-B14F-4D97-AF65-F5344CB8AC3E}">
        <p14:creationId xmlns:p14="http://schemas.microsoft.com/office/powerpoint/2010/main" val="3223698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İçerik Yer Tutucusu 6">
            <a:extLst>
              <a:ext uri="{FF2B5EF4-FFF2-40B4-BE49-F238E27FC236}">
                <a16:creationId xmlns:a16="http://schemas.microsoft.com/office/drawing/2014/main" xmlns="" id="{596718BC-9E90-DAE3-CB16-0791E8BEEBD2}"/>
              </a:ext>
            </a:extLst>
          </p:cNvPr>
          <p:cNvGraphicFramePr>
            <a:graphicFrameLocks noGrp="1"/>
          </p:cNvGraphicFramePr>
          <p:nvPr>
            <p:ph idx="1"/>
            <p:extLst>
              <p:ext uri="{D42A27DB-BD31-4B8C-83A1-F6EECF244321}">
                <p14:modId xmlns:p14="http://schemas.microsoft.com/office/powerpoint/2010/main" val="941885955"/>
              </p:ext>
            </p:extLst>
          </p:nvPr>
        </p:nvGraphicFramePr>
        <p:xfrm>
          <a:off x="626856" y="2202426"/>
          <a:ext cx="8596668" cy="3972228"/>
        </p:xfrm>
        <a:graphic>
          <a:graphicData uri="http://schemas.openxmlformats.org/drawingml/2006/table">
            <a:tbl>
              <a:tblPr firstRow="1" firstCol="1" bandRow="1">
                <a:tableStyleId>{5C22544A-7EE6-4342-B048-85BDC9FD1C3A}</a:tableStyleId>
              </a:tblPr>
              <a:tblGrid>
                <a:gridCol w="754788">
                  <a:extLst>
                    <a:ext uri="{9D8B030D-6E8A-4147-A177-3AD203B41FA5}">
                      <a16:colId xmlns:a16="http://schemas.microsoft.com/office/drawing/2014/main" xmlns="" val="4133106689"/>
                    </a:ext>
                  </a:extLst>
                </a:gridCol>
                <a:gridCol w="5489000">
                  <a:extLst>
                    <a:ext uri="{9D8B030D-6E8A-4147-A177-3AD203B41FA5}">
                      <a16:colId xmlns:a16="http://schemas.microsoft.com/office/drawing/2014/main" xmlns="" val="3843764378"/>
                    </a:ext>
                  </a:extLst>
                </a:gridCol>
                <a:gridCol w="2352880">
                  <a:extLst>
                    <a:ext uri="{9D8B030D-6E8A-4147-A177-3AD203B41FA5}">
                      <a16:colId xmlns:a16="http://schemas.microsoft.com/office/drawing/2014/main" xmlns="" val="1848052894"/>
                    </a:ext>
                  </a:extLst>
                </a:gridCol>
              </a:tblGrid>
              <a:tr h="305556">
                <a:tc gridSpan="3">
                  <a:txBody>
                    <a:bodyPr/>
                    <a:lstStyle/>
                    <a:p>
                      <a:pPr algn="just">
                        <a:lnSpc>
                          <a:spcPct val="107000"/>
                        </a:lnSpc>
                        <a:spcAft>
                          <a:spcPts val="800"/>
                        </a:spcAft>
                        <a:buNone/>
                      </a:pPr>
                      <a:r>
                        <a:rPr lang="tr-TR" sz="1000">
                          <a:effectLst/>
                        </a:rPr>
                        <a:t>ÇALIŞMA PLANI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3060829466"/>
                  </a:ext>
                </a:extLst>
              </a:tr>
              <a:tr h="305556">
                <a:tc>
                  <a:txBody>
                    <a:bodyPr/>
                    <a:lstStyle/>
                    <a:p>
                      <a:pPr algn="ctr">
                        <a:lnSpc>
                          <a:spcPct val="107000"/>
                        </a:lnSpc>
                        <a:spcAft>
                          <a:spcPts val="800"/>
                        </a:spcAft>
                        <a:buNone/>
                      </a:pPr>
                      <a:r>
                        <a:rPr lang="tr-TR" sz="1100">
                          <a:effectLst/>
                        </a:rPr>
                        <a:t>No</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tr-TR" sz="1100">
                          <a:effectLst/>
                        </a:rPr>
                        <a:t>İş Paketi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tr-TR" sz="1100">
                          <a:effectLst/>
                        </a:rPr>
                        <a:t>Süre (ay)</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507985519"/>
                  </a:ext>
                </a:extLst>
              </a:tr>
              <a:tr h="305556">
                <a:tc>
                  <a:txBody>
                    <a:bodyPr/>
                    <a:lstStyle/>
                    <a:p>
                      <a:pPr algn="ctr">
                        <a:lnSpc>
                          <a:spcPct val="107000"/>
                        </a:lnSpc>
                        <a:spcAft>
                          <a:spcPts val="800"/>
                        </a:spcAft>
                        <a:buNone/>
                      </a:pPr>
                      <a:r>
                        <a:rPr lang="tr-TR" sz="1100">
                          <a:effectLst/>
                        </a:rPr>
                        <a:t>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tr-TR" sz="1000">
                          <a:effectLst/>
                        </a:rPr>
                        <a:t>2-4 ay</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450653948"/>
                  </a:ext>
                </a:extLst>
              </a:tr>
              <a:tr h="305556">
                <a:tc>
                  <a:txBody>
                    <a:bodyPr/>
                    <a:lstStyle/>
                    <a:p>
                      <a:pPr algn="ctr">
                        <a:lnSpc>
                          <a:spcPct val="107000"/>
                        </a:lnSpc>
                        <a:spcAft>
                          <a:spcPts val="800"/>
                        </a:spcAft>
                        <a:buNone/>
                      </a:pPr>
                      <a:r>
                        <a:rPr lang="tr-TR" sz="1100">
                          <a:effectLst/>
                        </a:rPr>
                        <a:t>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tr-TR" sz="1000">
                          <a:effectLst/>
                        </a:rPr>
                        <a:t>3-5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704637123"/>
                  </a:ext>
                </a:extLst>
              </a:tr>
              <a:tr h="305556">
                <a:tc>
                  <a:txBody>
                    <a:bodyPr/>
                    <a:lstStyle/>
                    <a:p>
                      <a:pPr algn="ctr">
                        <a:lnSpc>
                          <a:spcPct val="107000"/>
                        </a:lnSpc>
                        <a:spcAft>
                          <a:spcPts val="800"/>
                        </a:spcAft>
                        <a:buNone/>
                      </a:pPr>
                      <a:r>
                        <a:rPr lang="tr-TR" sz="1100">
                          <a:effectLst/>
                        </a:rPr>
                        <a:t>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52642320"/>
                  </a:ext>
                </a:extLst>
              </a:tr>
              <a:tr h="305556">
                <a:tc>
                  <a:txBody>
                    <a:bodyPr/>
                    <a:lstStyle/>
                    <a:p>
                      <a:pPr algn="ctr">
                        <a:lnSpc>
                          <a:spcPct val="107000"/>
                        </a:lnSpc>
                        <a:spcAft>
                          <a:spcPts val="800"/>
                        </a:spcAft>
                        <a:buNone/>
                      </a:pPr>
                      <a:r>
                        <a:rPr lang="tr-TR" sz="1100">
                          <a:effectLst/>
                        </a:rPr>
                        <a:t>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870922656"/>
                  </a:ext>
                </a:extLst>
              </a:tr>
              <a:tr h="305556">
                <a:tc>
                  <a:txBody>
                    <a:bodyPr/>
                    <a:lstStyle/>
                    <a:p>
                      <a:pPr algn="ctr">
                        <a:lnSpc>
                          <a:spcPct val="107000"/>
                        </a:lnSpc>
                        <a:spcAft>
                          <a:spcPts val="800"/>
                        </a:spcAft>
                        <a:buNone/>
                      </a:pPr>
                      <a:r>
                        <a:rPr lang="tr-TR" sz="1100">
                          <a:effectLst/>
                        </a:rPr>
                        <a:t>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627360493"/>
                  </a:ext>
                </a:extLst>
              </a:tr>
              <a:tr h="305556">
                <a:tc>
                  <a:txBody>
                    <a:bodyPr/>
                    <a:lstStyle/>
                    <a:p>
                      <a:pPr algn="ctr">
                        <a:lnSpc>
                          <a:spcPct val="107000"/>
                        </a:lnSpc>
                        <a:spcAft>
                          <a:spcPts val="800"/>
                        </a:spcAft>
                        <a:buNone/>
                      </a:pPr>
                      <a:r>
                        <a:rPr lang="tr-TR" sz="1100">
                          <a:effectLst/>
                        </a:rPr>
                        <a:t>6</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171967842"/>
                  </a:ext>
                </a:extLst>
              </a:tr>
              <a:tr h="305556">
                <a:tc>
                  <a:txBody>
                    <a:bodyPr/>
                    <a:lstStyle/>
                    <a:p>
                      <a:pPr algn="ctr">
                        <a:lnSpc>
                          <a:spcPct val="107000"/>
                        </a:lnSpc>
                        <a:spcAft>
                          <a:spcPts val="800"/>
                        </a:spcAft>
                        <a:buNone/>
                      </a:pPr>
                      <a:r>
                        <a:rPr lang="tr-TR" sz="1100">
                          <a:effectLst/>
                        </a:rPr>
                        <a:t>7</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61045691"/>
                  </a:ext>
                </a:extLst>
              </a:tr>
              <a:tr h="305556">
                <a:tc>
                  <a:txBody>
                    <a:bodyPr/>
                    <a:lstStyle/>
                    <a:p>
                      <a:pPr algn="ctr">
                        <a:lnSpc>
                          <a:spcPct val="107000"/>
                        </a:lnSpc>
                        <a:spcAft>
                          <a:spcPts val="800"/>
                        </a:spcAft>
                        <a:buNone/>
                      </a:pPr>
                      <a:r>
                        <a:rPr lang="tr-TR" sz="1100">
                          <a:effectLst/>
                        </a:rPr>
                        <a:t>8</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618592530"/>
                  </a:ext>
                </a:extLst>
              </a:tr>
              <a:tr h="305556">
                <a:tc>
                  <a:txBody>
                    <a:bodyPr/>
                    <a:lstStyle/>
                    <a:p>
                      <a:pPr algn="ctr">
                        <a:lnSpc>
                          <a:spcPct val="107000"/>
                        </a:lnSpc>
                        <a:spcAft>
                          <a:spcPts val="800"/>
                        </a:spcAft>
                        <a:buNone/>
                      </a:pPr>
                      <a:r>
                        <a:rPr lang="tr-TR" sz="1100">
                          <a:effectLst/>
                        </a:rPr>
                        <a:t>9</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754171488"/>
                  </a:ext>
                </a:extLst>
              </a:tr>
              <a:tr h="305556">
                <a:tc>
                  <a:txBody>
                    <a:bodyPr/>
                    <a:lstStyle/>
                    <a:p>
                      <a:pPr algn="ctr">
                        <a:lnSpc>
                          <a:spcPct val="107000"/>
                        </a:lnSpc>
                        <a:spcAft>
                          <a:spcPts val="800"/>
                        </a:spcAft>
                        <a:buNone/>
                      </a:pPr>
                      <a:r>
                        <a:rPr lang="tr-TR" sz="1100">
                          <a:effectLst/>
                        </a:rPr>
                        <a:t>10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800"/>
                        </a:spcAft>
                        <a:buNone/>
                      </a:pPr>
                      <a:r>
                        <a:rPr lang="tr-TR" sz="10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677084110"/>
                  </a:ext>
                </a:extLst>
              </a:tr>
              <a:tr h="305556">
                <a:tc gridSpan="3">
                  <a:txBody>
                    <a:bodyPr/>
                    <a:lstStyle/>
                    <a:p>
                      <a:pPr algn="just">
                        <a:lnSpc>
                          <a:spcPct val="107000"/>
                        </a:lnSpc>
                        <a:spcAft>
                          <a:spcPts val="800"/>
                        </a:spcAft>
                        <a:buNone/>
                      </a:pPr>
                      <a:r>
                        <a:rPr lang="tr-TR" sz="10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3236965548"/>
                  </a:ext>
                </a:extLst>
              </a:tr>
            </a:tbl>
          </a:graphicData>
        </a:graphic>
      </p:graphicFrame>
      <p:sp>
        <p:nvSpPr>
          <p:cNvPr id="3" name="Veri Yer Tutucusu 2">
            <a:extLst>
              <a:ext uri="{FF2B5EF4-FFF2-40B4-BE49-F238E27FC236}">
                <a16:creationId xmlns:a16="http://schemas.microsoft.com/office/drawing/2014/main" xmlns="" id="{B36BEE0F-C58B-7F85-CA0B-9B08E0608CB9}"/>
              </a:ext>
            </a:extLst>
          </p:cNvPr>
          <p:cNvSpPr>
            <a:spLocks noGrp="1"/>
          </p:cNvSpPr>
          <p:nvPr>
            <p:ph type="dt" sz="half" idx="10"/>
          </p:nvPr>
        </p:nvSpPr>
        <p:spPr/>
        <p:txBody>
          <a:bodyPr/>
          <a:lstStyle/>
          <a:p>
            <a:fld id="{C24930F2-597B-42F3-A810-4D45ACD544C7}" type="datetime1">
              <a:rPr lang="tr-TR" smtClean="0"/>
              <a:t>26.03.2026</a:t>
            </a:fld>
            <a:endParaRPr lang="tr-TR"/>
          </a:p>
        </p:txBody>
      </p:sp>
      <p:sp>
        <p:nvSpPr>
          <p:cNvPr id="4" name="Alt Bilgi Yer Tutucusu 3">
            <a:extLst>
              <a:ext uri="{FF2B5EF4-FFF2-40B4-BE49-F238E27FC236}">
                <a16:creationId xmlns:a16="http://schemas.microsoft.com/office/drawing/2014/main" xmlns="" id="{CBE6C914-536F-3974-1D13-54DC8B850FE3}"/>
              </a:ext>
            </a:extLst>
          </p:cNvPr>
          <p:cNvSpPr>
            <a:spLocks noGrp="1"/>
          </p:cNvSpPr>
          <p:nvPr>
            <p:ph type="ftr" sz="quarter" idx="11"/>
          </p:nvPr>
        </p:nvSpPr>
        <p:spPr/>
        <p:txBody>
          <a:bodyPr/>
          <a:lstStyle/>
          <a:p>
            <a:r>
              <a:rPr lang="tr-TR"/>
              <a:t>Öğrenci Adı Soyadı :                                                                                Öğrenci Numarası:</a:t>
            </a:r>
          </a:p>
        </p:txBody>
      </p:sp>
      <p:sp>
        <p:nvSpPr>
          <p:cNvPr id="5" name="Slayt Numarası Yer Tutucusu 4">
            <a:extLst>
              <a:ext uri="{FF2B5EF4-FFF2-40B4-BE49-F238E27FC236}">
                <a16:creationId xmlns:a16="http://schemas.microsoft.com/office/drawing/2014/main" xmlns="" id="{2A2DCC16-2503-A8E5-0790-8670E08527EB}"/>
              </a:ext>
            </a:extLst>
          </p:cNvPr>
          <p:cNvSpPr>
            <a:spLocks noGrp="1"/>
          </p:cNvSpPr>
          <p:nvPr>
            <p:ph type="sldNum" sz="quarter" idx="12"/>
          </p:nvPr>
        </p:nvSpPr>
        <p:spPr/>
        <p:txBody>
          <a:bodyPr/>
          <a:lstStyle/>
          <a:p>
            <a:pPr algn="ctr"/>
            <a:fld id="{761DAA7D-07E7-4CC9-A173-94FF02D0AC1F}" type="slidenum">
              <a:rPr lang="tr-TR" smtClean="0"/>
              <a:pPr algn="ctr"/>
              <a:t>11</a:t>
            </a:fld>
            <a:endParaRPr lang="tr-TR" dirty="0"/>
          </a:p>
        </p:txBody>
      </p:sp>
      <p:sp>
        <p:nvSpPr>
          <p:cNvPr id="6" name="Başlık 5">
            <a:extLst>
              <a:ext uri="{FF2B5EF4-FFF2-40B4-BE49-F238E27FC236}">
                <a16:creationId xmlns:a16="http://schemas.microsoft.com/office/drawing/2014/main" xmlns="" id="{AB9304DD-48D6-FF52-5AFB-BEDEE71F7922}"/>
              </a:ext>
            </a:extLst>
          </p:cNvPr>
          <p:cNvSpPr>
            <a:spLocks noGrp="1"/>
          </p:cNvSpPr>
          <p:nvPr>
            <p:ph type="title"/>
          </p:nvPr>
        </p:nvSpPr>
        <p:spPr/>
        <p:txBody>
          <a:bodyPr/>
          <a:lstStyle/>
          <a:p>
            <a:r>
              <a:rPr lang="tr-TR" dirty="0" smtClean="0"/>
              <a:t>10. </a:t>
            </a:r>
            <a:r>
              <a:rPr lang="tr-TR" dirty="0"/>
              <a:t>Çalışma Takvimi :</a:t>
            </a:r>
          </a:p>
        </p:txBody>
      </p:sp>
    </p:spTree>
    <p:extLst>
      <p:ext uri="{BB962C8B-B14F-4D97-AF65-F5344CB8AC3E}">
        <p14:creationId xmlns:p14="http://schemas.microsoft.com/office/powerpoint/2010/main" val="1381954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xmlns="" id="{0C8DE142-9944-63C5-3A50-59C6CD93C089}"/>
              </a:ext>
            </a:extLst>
          </p:cNvPr>
          <p:cNvSpPr>
            <a:spLocks noGrp="1"/>
          </p:cNvSpPr>
          <p:nvPr>
            <p:ph idx="1"/>
          </p:nvPr>
        </p:nvSpPr>
        <p:spPr/>
        <p:txBody>
          <a:bodyPr/>
          <a:lstStyle/>
          <a:p>
            <a:pPr algn="just"/>
            <a:r>
              <a:rPr lang="tr-TR" b="1" dirty="0"/>
              <a:t>Bu bölümde, araştırma konusuyla ilgili kaynaklar Isparta Uygulamalı Bilimler Üniversitesi Lisansüstü Eğitim Enstitüsü Tez Yazım Kılavuzuna uygun şekilde verilmelidir. Yazım alanı gerektiği kadar uzatılabilir</a:t>
            </a:r>
            <a:endParaRPr lang="tr-TR" dirty="0"/>
          </a:p>
        </p:txBody>
      </p:sp>
      <p:sp>
        <p:nvSpPr>
          <p:cNvPr id="3" name="Veri Yer Tutucusu 2">
            <a:extLst>
              <a:ext uri="{FF2B5EF4-FFF2-40B4-BE49-F238E27FC236}">
                <a16:creationId xmlns:a16="http://schemas.microsoft.com/office/drawing/2014/main" xmlns="" id="{4363106C-CF6D-E8C5-F963-21E4876E689C}"/>
              </a:ext>
            </a:extLst>
          </p:cNvPr>
          <p:cNvSpPr>
            <a:spLocks noGrp="1"/>
          </p:cNvSpPr>
          <p:nvPr>
            <p:ph type="dt" sz="half" idx="10"/>
          </p:nvPr>
        </p:nvSpPr>
        <p:spPr/>
        <p:txBody>
          <a:bodyPr/>
          <a:lstStyle/>
          <a:p>
            <a:fld id="{C24930F2-597B-42F3-A810-4D45ACD544C7}" type="datetime1">
              <a:rPr lang="tr-TR" smtClean="0"/>
              <a:t>26.03.2026</a:t>
            </a:fld>
            <a:endParaRPr lang="tr-TR"/>
          </a:p>
        </p:txBody>
      </p:sp>
      <p:sp>
        <p:nvSpPr>
          <p:cNvPr id="4" name="Alt Bilgi Yer Tutucusu 3">
            <a:extLst>
              <a:ext uri="{FF2B5EF4-FFF2-40B4-BE49-F238E27FC236}">
                <a16:creationId xmlns:a16="http://schemas.microsoft.com/office/drawing/2014/main" xmlns="" id="{12175C31-475B-9C3F-89CA-5359A71D5D05}"/>
              </a:ext>
            </a:extLst>
          </p:cNvPr>
          <p:cNvSpPr>
            <a:spLocks noGrp="1"/>
          </p:cNvSpPr>
          <p:nvPr>
            <p:ph type="ftr" sz="quarter" idx="11"/>
          </p:nvPr>
        </p:nvSpPr>
        <p:spPr/>
        <p:txBody>
          <a:bodyPr/>
          <a:lstStyle/>
          <a:p>
            <a:r>
              <a:rPr lang="tr-TR"/>
              <a:t>Öğrenci Adı Soyadı :                                                                                Öğrenci Numarası:</a:t>
            </a:r>
          </a:p>
        </p:txBody>
      </p:sp>
      <p:sp>
        <p:nvSpPr>
          <p:cNvPr id="5" name="Slayt Numarası Yer Tutucusu 4">
            <a:extLst>
              <a:ext uri="{FF2B5EF4-FFF2-40B4-BE49-F238E27FC236}">
                <a16:creationId xmlns:a16="http://schemas.microsoft.com/office/drawing/2014/main" xmlns="" id="{F7C019B4-95C2-FF16-62D9-4812A4120E9B}"/>
              </a:ext>
            </a:extLst>
          </p:cNvPr>
          <p:cNvSpPr>
            <a:spLocks noGrp="1"/>
          </p:cNvSpPr>
          <p:nvPr>
            <p:ph type="sldNum" sz="quarter" idx="12"/>
          </p:nvPr>
        </p:nvSpPr>
        <p:spPr/>
        <p:txBody>
          <a:bodyPr/>
          <a:lstStyle/>
          <a:p>
            <a:pPr algn="ctr"/>
            <a:fld id="{761DAA7D-07E7-4CC9-A173-94FF02D0AC1F}" type="slidenum">
              <a:rPr lang="tr-TR" smtClean="0"/>
              <a:pPr algn="ctr"/>
              <a:t>12</a:t>
            </a:fld>
            <a:endParaRPr lang="tr-TR" dirty="0"/>
          </a:p>
        </p:txBody>
      </p:sp>
      <p:sp>
        <p:nvSpPr>
          <p:cNvPr id="6" name="Başlık 5">
            <a:extLst>
              <a:ext uri="{FF2B5EF4-FFF2-40B4-BE49-F238E27FC236}">
                <a16:creationId xmlns:a16="http://schemas.microsoft.com/office/drawing/2014/main" xmlns="" id="{85424ED5-65CC-CBBD-FB95-A09B42131CE7}"/>
              </a:ext>
            </a:extLst>
          </p:cNvPr>
          <p:cNvSpPr>
            <a:spLocks noGrp="1"/>
          </p:cNvSpPr>
          <p:nvPr>
            <p:ph type="title"/>
          </p:nvPr>
        </p:nvSpPr>
        <p:spPr/>
        <p:txBody>
          <a:bodyPr/>
          <a:lstStyle/>
          <a:p>
            <a:r>
              <a:rPr lang="tr-TR" dirty="0" smtClean="0"/>
              <a:t>11</a:t>
            </a:r>
            <a:r>
              <a:rPr lang="tr-TR" dirty="0" smtClean="0"/>
              <a:t>. </a:t>
            </a:r>
            <a:r>
              <a:rPr lang="tr-TR" dirty="0"/>
              <a:t>Kaynakça : </a:t>
            </a:r>
          </a:p>
        </p:txBody>
      </p:sp>
    </p:spTree>
    <p:extLst>
      <p:ext uri="{BB962C8B-B14F-4D97-AF65-F5344CB8AC3E}">
        <p14:creationId xmlns:p14="http://schemas.microsoft.com/office/powerpoint/2010/main" val="943576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i Yer Tutucusu 2">
            <a:extLst>
              <a:ext uri="{FF2B5EF4-FFF2-40B4-BE49-F238E27FC236}">
                <a16:creationId xmlns:a16="http://schemas.microsoft.com/office/drawing/2014/main" xmlns="" id="{6D202BD3-98CB-F54F-F2BD-B6E6575B7BF7}"/>
              </a:ext>
            </a:extLst>
          </p:cNvPr>
          <p:cNvSpPr>
            <a:spLocks noGrp="1"/>
          </p:cNvSpPr>
          <p:nvPr>
            <p:ph type="dt" sz="half" idx="10"/>
          </p:nvPr>
        </p:nvSpPr>
        <p:spPr/>
        <p:txBody>
          <a:bodyPr/>
          <a:lstStyle/>
          <a:p>
            <a:fld id="{C24930F2-597B-42F3-A810-4D45ACD544C7}" type="datetime1">
              <a:rPr lang="tr-TR" smtClean="0"/>
              <a:t>26.03.2026</a:t>
            </a:fld>
            <a:endParaRPr lang="tr-TR"/>
          </a:p>
        </p:txBody>
      </p:sp>
      <p:sp>
        <p:nvSpPr>
          <p:cNvPr id="4" name="Alt Bilgi Yer Tutucusu 3">
            <a:extLst>
              <a:ext uri="{FF2B5EF4-FFF2-40B4-BE49-F238E27FC236}">
                <a16:creationId xmlns:a16="http://schemas.microsoft.com/office/drawing/2014/main" xmlns="" id="{296151E0-58E7-6860-556C-BF273E859949}"/>
              </a:ext>
            </a:extLst>
          </p:cNvPr>
          <p:cNvSpPr>
            <a:spLocks noGrp="1"/>
          </p:cNvSpPr>
          <p:nvPr>
            <p:ph type="ftr" sz="quarter" idx="11"/>
          </p:nvPr>
        </p:nvSpPr>
        <p:spPr/>
        <p:txBody>
          <a:bodyPr/>
          <a:lstStyle/>
          <a:p>
            <a:r>
              <a:rPr lang="tr-TR"/>
              <a:t>Öğrenci Adı Soyadı :                                                                                Öğrenci Numarası:</a:t>
            </a:r>
          </a:p>
        </p:txBody>
      </p:sp>
      <p:sp>
        <p:nvSpPr>
          <p:cNvPr id="5" name="Slayt Numarası Yer Tutucusu 4">
            <a:extLst>
              <a:ext uri="{FF2B5EF4-FFF2-40B4-BE49-F238E27FC236}">
                <a16:creationId xmlns:a16="http://schemas.microsoft.com/office/drawing/2014/main" xmlns="" id="{128BBE01-2DD3-12D7-9B99-76C3B2BC59EE}"/>
              </a:ext>
            </a:extLst>
          </p:cNvPr>
          <p:cNvSpPr>
            <a:spLocks noGrp="1"/>
          </p:cNvSpPr>
          <p:nvPr>
            <p:ph type="sldNum" sz="quarter" idx="12"/>
          </p:nvPr>
        </p:nvSpPr>
        <p:spPr/>
        <p:txBody>
          <a:bodyPr/>
          <a:lstStyle/>
          <a:p>
            <a:pPr algn="ctr"/>
            <a:fld id="{761DAA7D-07E7-4CC9-A173-94FF02D0AC1F}" type="slidenum">
              <a:rPr lang="tr-TR" smtClean="0"/>
              <a:pPr algn="ctr"/>
              <a:t>13</a:t>
            </a:fld>
            <a:endParaRPr lang="tr-TR" dirty="0"/>
          </a:p>
        </p:txBody>
      </p:sp>
      <p:sp>
        <p:nvSpPr>
          <p:cNvPr id="6" name="Başlık 5">
            <a:extLst>
              <a:ext uri="{FF2B5EF4-FFF2-40B4-BE49-F238E27FC236}">
                <a16:creationId xmlns:a16="http://schemas.microsoft.com/office/drawing/2014/main" xmlns="" id="{DA9CF527-0B90-C15F-54E0-C80CD8901F93}"/>
              </a:ext>
            </a:extLst>
          </p:cNvPr>
          <p:cNvSpPr>
            <a:spLocks noGrp="1"/>
          </p:cNvSpPr>
          <p:nvPr>
            <p:ph type="title"/>
          </p:nvPr>
        </p:nvSpPr>
        <p:spPr/>
        <p:txBody>
          <a:bodyPr/>
          <a:lstStyle/>
          <a:p>
            <a:r>
              <a:rPr lang="tr-TR" dirty="0"/>
              <a:t>Dinlediğiniz İçin Teşekkürler….</a:t>
            </a:r>
          </a:p>
        </p:txBody>
      </p:sp>
      <p:sp>
        <p:nvSpPr>
          <p:cNvPr id="15" name="İçerik Yer Tutucusu 14">
            <a:extLst>
              <a:ext uri="{FF2B5EF4-FFF2-40B4-BE49-F238E27FC236}">
                <a16:creationId xmlns:a16="http://schemas.microsoft.com/office/drawing/2014/main" xmlns="" id="{800BC395-7FFC-AE4E-59F4-1F9DF08D4345}"/>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4250835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FCE6C7B-0041-E8D6-270A-4D298F89A072}"/>
            </a:ext>
          </a:extLst>
        </p:cNvPr>
        <p:cNvGrpSpPr/>
        <p:nvPr/>
      </p:nvGrpSpPr>
      <p:grpSpPr>
        <a:xfrm>
          <a:off x="0" y="0"/>
          <a:ext cx="0" cy="0"/>
          <a:chOff x="0" y="0"/>
          <a:chExt cx="0" cy="0"/>
        </a:xfrm>
      </p:grpSpPr>
      <p:sp>
        <p:nvSpPr>
          <p:cNvPr id="2" name="İçerik Yer Tutucusu 1">
            <a:extLst>
              <a:ext uri="{FF2B5EF4-FFF2-40B4-BE49-F238E27FC236}">
                <a16:creationId xmlns:a16="http://schemas.microsoft.com/office/drawing/2014/main" xmlns="" id="{212D7363-56AA-846D-3763-67DD33393B71}"/>
              </a:ext>
            </a:extLst>
          </p:cNvPr>
          <p:cNvSpPr>
            <a:spLocks noGrp="1"/>
          </p:cNvSpPr>
          <p:nvPr>
            <p:ph idx="1"/>
          </p:nvPr>
        </p:nvSpPr>
        <p:spPr/>
        <p:txBody>
          <a:bodyPr/>
          <a:lstStyle/>
          <a:p>
            <a:pPr algn="just"/>
            <a:r>
              <a:rPr lang="tr-TR" dirty="0"/>
              <a:t>Önerilen tez konusunun amacı ve erişilmek istenen sonuçlar açık olarak yazılmalıdır. Yazım alanı gerektiği kadar uzatılabilir.</a:t>
            </a:r>
          </a:p>
        </p:txBody>
      </p:sp>
      <p:sp>
        <p:nvSpPr>
          <p:cNvPr id="3" name="Veri Yer Tutucusu 2">
            <a:extLst>
              <a:ext uri="{FF2B5EF4-FFF2-40B4-BE49-F238E27FC236}">
                <a16:creationId xmlns:a16="http://schemas.microsoft.com/office/drawing/2014/main" xmlns="" id="{61AD309B-656B-F3D9-CB24-7D8B79069D45}"/>
              </a:ext>
            </a:extLst>
          </p:cNvPr>
          <p:cNvSpPr>
            <a:spLocks noGrp="1"/>
          </p:cNvSpPr>
          <p:nvPr>
            <p:ph type="dt" sz="half" idx="10"/>
          </p:nvPr>
        </p:nvSpPr>
        <p:spPr/>
        <p:txBody>
          <a:bodyPr/>
          <a:lstStyle/>
          <a:p>
            <a:fld id="{C24930F2-597B-42F3-A810-4D45ACD544C7}" type="datetime1">
              <a:rPr lang="tr-TR" smtClean="0"/>
              <a:t>26.03.2026</a:t>
            </a:fld>
            <a:endParaRPr lang="tr-TR"/>
          </a:p>
        </p:txBody>
      </p:sp>
      <p:sp>
        <p:nvSpPr>
          <p:cNvPr id="4" name="Alt Bilgi Yer Tutucusu 3">
            <a:extLst>
              <a:ext uri="{FF2B5EF4-FFF2-40B4-BE49-F238E27FC236}">
                <a16:creationId xmlns:a16="http://schemas.microsoft.com/office/drawing/2014/main" xmlns="" id="{81AEEEAE-F512-6F0A-F5D5-7E07A0A8AA39}"/>
              </a:ext>
            </a:extLst>
          </p:cNvPr>
          <p:cNvSpPr>
            <a:spLocks noGrp="1"/>
          </p:cNvSpPr>
          <p:nvPr>
            <p:ph type="ftr" sz="quarter" idx="11"/>
          </p:nvPr>
        </p:nvSpPr>
        <p:spPr/>
        <p:txBody>
          <a:bodyPr/>
          <a:lstStyle/>
          <a:p>
            <a:r>
              <a:rPr lang="tr-TR"/>
              <a:t>Öğrenci Adı Soyadı :                                                                                Öğrenci Numarası:</a:t>
            </a:r>
          </a:p>
        </p:txBody>
      </p:sp>
      <p:sp>
        <p:nvSpPr>
          <p:cNvPr id="5" name="Slayt Numarası Yer Tutucusu 4">
            <a:extLst>
              <a:ext uri="{FF2B5EF4-FFF2-40B4-BE49-F238E27FC236}">
                <a16:creationId xmlns:a16="http://schemas.microsoft.com/office/drawing/2014/main" xmlns="" id="{2BC68720-444A-4671-2CD3-2E4FB07DD461}"/>
              </a:ext>
            </a:extLst>
          </p:cNvPr>
          <p:cNvSpPr>
            <a:spLocks noGrp="1"/>
          </p:cNvSpPr>
          <p:nvPr>
            <p:ph type="sldNum" sz="quarter" idx="12"/>
          </p:nvPr>
        </p:nvSpPr>
        <p:spPr/>
        <p:txBody>
          <a:bodyPr/>
          <a:lstStyle/>
          <a:p>
            <a:pPr algn="ctr"/>
            <a:fld id="{761DAA7D-07E7-4CC9-A173-94FF02D0AC1F}" type="slidenum">
              <a:rPr lang="tr-TR" smtClean="0"/>
              <a:pPr algn="ctr"/>
              <a:t>1</a:t>
            </a:fld>
            <a:endParaRPr lang="tr-TR" dirty="0"/>
          </a:p>
        </p:txBody>
      </p:sp>
      <p:sp>
        <p:nvSpPr>
          <p:cNvPr id="6" name="Başlık 5">
            <a:extLst>
              <a:ext uri="{FF2B5EF4-FFF2-40B4-BE49-F238E27FC236}">
                <a16:creationId xmlns:a16="http://schemas.microsoft.com/office/drawing/2014/main" xmlns="" id="{91D764D4-E900-CB8F-D7A5-AB0BCE2B665D}"/>
              </a:ext>
            </a:extLst>
          </p:cNvPr>
          <p:cNvSpPr>
            <a:spLocks noGrp="1"/>
          </p:cNvSpPr>
          <p:nvPr>
            <p:ph type="title"/>
          </p:nvPr>
        </p:nvSpPr>
        <p:spPr/>
        <p:txBody>
          <a:bodyPr/>
          <a:lstStyle/>
          <a:p>
            <a:r>
              <a:rPr lang="tr-TR" dirty="0"/>
              <a:t>1. Tezin Amacı :</a:t>
            </a:r>
          </a:p>
        </p:txBody>
      </p:sp>
    </p:spTree>
    <p:extLst>
      <p:ext uri="{BB962C8B-B14F-4D97-AF65-F5344CB8AC3E}">
        <p14:creationId xmlns:p14="http://schemas.microsoft.com/office/powerpoint/2010/main" val="673725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xmlns="" id="{D64045E2-5C66-E17B-F273-E8C64816CA01}"/>
              </a:ext>
            </a:extLst>
          </p:cNvPr>
          <p:cNvSpPr>
            <a:spLocks noGrp="1"/>
          </p:cNvSpPr>
          <p:nvPr>
            <p:ph idx="1"/>
          </p:nvPr>
        </p:nvSpPr>
        <p:spPr/>
        <p:txBody>
          <a:bodyPr/>
          <a:lstStyle/>
          <a:p>
            <a:pPr algn="just"/>
            <a:r>
              <a:rPr lang="tr-TR" b="1" dirty="0"/>
              <a:t>Önerilen Tez konusunun konusu ve kapsamı net olarak tanımlanmalı; amaç ile ilişkisi açıklanmalıdır. Yazım alanı gerektiği kadar uzatılabilir.</a:t>
            </a:r>
            <a:endParaRPr lang="tr-TR" dirty="0"/>
          </a:p>
        </p:txBody>
      </p:sp>
      <p:sp>
        <p:nvSpPr>
          <p:cNvPr id="3" name="Veri Yer Tutucusu 2">
            <a:extLst>
              <a:ext uri="{FF2B5EF4-FFF2-40B4-BE49-F238E27FC236}">
                <a16:creationId xmlns:a16="http://schemas.microsoft.com/office/drawing/2014/main" xmlns="" id="{5BBFF918-0F9D-664F-AA0E-33114C5D5C0D}"/>
              </a:ext>
            </a:extLst>
          </p:cNvPr>
          <p:cNvSpPr>
            <a:spLocks noGrp="1"/>
          </p:cNvSpPr>
          <p:nvPr>
            <p:ph type="dt" sz="half" idx="10"/>
          </p:nvPr>
        </p:nvSpPr>
        <p:spPr/>
        <p:txBody>
          <a:bodyPr/>
          <a:lstStyle/>
          <a:p>
            <a:fld id="{C24930F2-597B-42F3-A810-4D45ACD544C7}" type="datetime1">
              <a:rPr lang="tr-TR" smtClean="0"/>
              <a:t>26.03.2026</a:t>
            </a:fld>
            <a:endParaRPr lang="tr-TR"/>
          </a:p>
        </p:txBody>
      </p:sp>
      <p:sp>
        <p:nvSpPr>
          <p:cNvPr id="4" name="Alt Bilgi Yer Tutucusu 3">
            <a:extLst>
              <a:ext uri="{FF2B5EF4-FFF2-40B4-BE49-F238E27FC236}">
                <a16:creationId xmlns:a16="http://schemas.microsoft.com/office/drawing/2014/main" xmlns="" id="{E2419452-5D7A-CA06-5406-21AB3060D3E3}"/>
              </a:ext>
            </a:extLst>
          </p:cNvPr>
          <p:cNvSpPr>
            <a:spLocks noGrp="1"/>
          </p:cNvSpPr>
          <p:nvPr>
            <p:ph type="ftr" sz="quarter" idx="11"/>
          </p:nvPr>
        </p:nvSpPr>
        <p:spPr/>
        <p:txBody>
          <a:bodyPr/>
          <a:lstStyle/>
          <a:p>
            <a:r>
              <a:rPr lang="tr-TR"/>
              <a:t>Öğrenci Adı Soyadı :                                                                                Öğrenci Numarası:</a:t>
            </a:r>
          </a:p>
        </p:txBody>
      </p:sp>
      <p:sp>
        <p:nvSpPr>
          <p:cNvPr id="5" name="Slayt Numarası Yer Tutucusu 4">
            <a:extLst>
              <a:ext uri="{FF2B5EF4-FFF2-40B4-BE49-F238E27FC236}">
                <a16:creationId xmlns:a16="http://schemas.microsoft.com/office/drawing/2014/main" xmlns="" id="{6F333D6A-EC28-BEDE-A901-EDFEF3B378A6}"/>
              </a:ext>
            </a:extLst>
          </p:cNvPr>
          <p:cNvSpPr>
            <a:spLocks noGrp="1"/>
          </p:cNvSpPr>
          <p:nvPr>
            <p:ph type="sldNum" sz="quarter" idx="12"/>
          </p:nvPr>
        </p:nvSpPr>
        <p:spPr/>
        <p:txBody>
          <a:bodyPr/>
          <a:lstStyle/>
          <a:p>
            <a:pPr algn="ctr"/>
            <a:fld id="{761DAA7D-07E7-4CC9-A173-94FF02D0AC1F}" type="slidenum">
              <a:rPr lang="tr-TR" smtClean="0"/>
              <a:pPr algn="ctr"/>
              <a:t>2</a:t>
            </a:fld>
            <a:endParaRPr lang="tr-TR" dirty="0"/>
          </a:p>
        </p:txBody>
      </p:sp>
      <p:sp>
        <p:nvSpPr>
          <p:cNvPr id="6" name="Başlık 5">
            <a:extLst>
              <a:ext uri="{FF2B5EF4-FFF2-40B4-BE49-F238E27FC236}">
                <a16:creationId xmlns:a16="http://schemas.microsoft.com/office/drawing/2014/main" xmlns="" id="{04081553-166D-7B07-184F-F3C18DD759D3}"/>
              </a:ext>
            </a:extLst>
          </p:cNvPr>
          <p:cNvSpPr>
            <a:spLocks noGrp="1"/>
          </p:cNvSpPr>
          <p:nvPr>
            <p:ph type="title"/>
          </p:nvPr>
        </p:nvSpPr>
        <p:spPr/>
        <p:txBody>
          <a:bodyPr/>
          <a:lstStyle/>
          <a:p>
            <a:r>
              <a:rPr lang="tr-TR" dirty="0"/>
              <a:t>2. Konu ve Kapsam :</a:t>
            </a:r>
          </a:p>
        </p:txBody>
      </p:sp>
    </p:spTree>
    <p:extLst>
      <p:ext uri="{BB962C8B-B14F-4D97-AF65-F5344CB8AC3E}">
        <p14:creationId xmlns:p14="http://schemas.microsoft.com/office/powerpoint/2010/main" val="1325247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xmlns="" id="{7E737236-D217-F24E-F64A-FA48A34BAF74}"/>
              </a:ext>
            </a:extLst>
          </p:cNvPr>
          <p:cNvSpPr>
            <a:spLocks noGrp="1"/>
          </p:cNvSpPr>
          <p:nvPr>
            <p:ph idx="1"/>
          </p:nvPr>
        </p:nvSpPr>
        <p:spPr/>
        <p:txBody>
          <a:bodyPr/>
          <a:lstStyle/>
          <a:p>
            <a:pPr algn="just"/>
            <a:r>
              <a:rPr lang="tr-TR" b="1" dirty="0"/>
              <a:t>Tez konusu ile ilgili alanda ulusal ve uluslararası literatür taranarak, </a:t>
            </a:r>
            <a:r>
              <a:rPr lang="tr-TR" b="1" u="sng" dirty="0"/>
              <a:t>ham bir literatür listesi değil</a:t>
            </a:r>
            <a:r>
              <a:rPr lang="tr-TR" b="1" dirty="0"/>
              <a:t>, kısa bir literatür analizi verilmelidir. Bu analiz, önerilen tez konusunun literatürdeki önemini ve doldurulması gereken boşluğu ortaya koymalıdır. </a:t>
            </a:r>
            <a:r>
              <a:rPr lang="tr-TR" b="1" i="1" dirty="0"/>
              <a:t>Literatür özeti, Isparta Uygulamalı Bilimler Üniversitesi Lisansüstü Eğitim Enstitüsü Tez Yazım Kılavuzuna uygun şekilde verilmelidir</a:t>
            </a:r>
            <a:r>
              <a:rPr lang="tr-TR" b="1" dirty="0"/>
              <a:t>. Yazım alanı gerektiği kadar uzatılabilir.</a:t>
            </a:r>
            <a:endParaRPr lang="tr-TR" dirty="0"/>
          </a:p>
        </p:txBody>
      </p:sp>
      <p:sp>
        <p:nvSpPr>
          <p:cNvPr id="3" name="Veri Yer Tutucusu 2">
            <a:extLst>
              <a:ext uri="{FF2B5EF4-FFF2-40B4-BE49-F238E27FC236}">
                <a16:creationId xmlns:a16="http://schemas.microsoft.com/office/drawing/2014/main" xmlns="" id="{7F97BC43-0F02-0DA9-D595-9BFAB40ED3E1}"/>
              </a:ext>
            </a:extLst>
          </p:cNvPr>
          <p:cNvSpPr>
            <a:spLocks noGrp="1"/>
          </p:cNvSpPr>
          <p:nvPr>
            <p:ph type="dt" sz="half" idx="10"/>
          </p:nvPr>
        </p:nvSpPr>
        <p:spPr/>
        <p:txBody>
          <a:bodyPr/>
          <a:lstStyle/>
          <a:p>
            <a:fld id="{C24930F2-597B-42F3-A810-4D45ACD544C7}" type="datetime1">
              <a:rPr lang="tr-TR" smtClean="0"/>
              <a:t>26.03.2026</a:t>
            </a:fld>
            <a:endParaRPr lang="tr-TR"/>
          </a:p>
        </p:txBody>
      </p:sp>
      <p:sp>
        <p:nvSpPr>
          <p:cNvPr id="4" name="Alt Bilgi Yer Tutucusu 3">
            <a:extLst>
              <a:ext uri="{FF2B5EF4-FFF2-40B4-BE49-F238E27FC236}">
                <a16:creationId xmlns:a16="http://schemas.microsoft.com/office/drawing/2014/main" xmlns="" id="{9F1A6000-46F4-DCFF-C28F-C98A273AFE8F}"/>
              </a:ext>
            </a:extLst>
          </p:cNvPr>
          <p:cNvSpPr>
            <a:spLocks noGrp="1"/>
          </p:cNvSpPr>
          <p:nvPr>
            <p:ph type="ftr" sz="quarter" idx="11"/>
          </p:nvPr>
        </p:nvSpPr>
        <p:spPr/>
        <p:txBody>
          <a:bodyPr/>
          <a:lstStyle/>
          <a:p>
            <a:r>
              <a:rPr lang="tr-TR"/>
              <a:t>Öğrenci Adı Soyadı :                                                                                Öğrenci Numarası:</a:t>
            </a:r>
          </a:p>
        </p:txBody>
      </p:sp>
      <p:sp>
        <p:nvSpPr>
          <p:cNvPr id="5" name="Slayt Numarası Yer Tutucusu 4">
            <a:extLst>
              <a:ext uri="{FF2B5EF4-FFF2-40B4-BE49-F238E27FC236}">
                <a16:creationId xmlns:a16="http://schemas.microsoft.com/office/drawing/2014/main" xmlns="" id="{53CB0B81-727A-6E60-9BBB-36258B05183F}"/>
              </a:ext>
            </a:extLst>
          </p:cNvPr>
          <p:cNvSpPr>
            <a:spLocks noGrp="1"/>
          </p:cNvSpPr>
          <p:nvPr>
            <p:ph type="sldNum" sz="quarter" idx="12"/>
          </p:nvPr>
        </p:nvSpPr>
        <p:spPr/>
        <p:txBody>
          <a:bodyPr/>
          <a:lstStyle/>
          <a:p>
            <a:pPr algn="ctr"/>
            <a:fld id="{761DAA7D-07E7-4CC9-A173-94FF02D0AC1F}" type="slidenum">
              <a:rPr lang="tr-TR" smtClean="0"/>
              <a:pPr algn="ctr"/>
              <a:t>3</a:t>
            </a:fld>
            <a:endParaRPr lang="tr-TR" dirty="0"/>
          </a:p>
        </p:txBody>
      </p:sp>
      <p:sp>
        <p:nvSpPr>
          <p:cNvPr id="6" name="Başlık 5">
            <a:extLst>
              <a:ext uri="{FF2B5EF4-FFF2-40B4-BE49-F238E27FC236}">
                <a16:creationId xmlns:a16="http://schemas.microsoft.com/office/drawing/2014/main" xmlns="" id="{02769159-50B3-F9D6-3626-4A232DB19203}"/>
              </a:ext>
            </a:extLst>
          </p:cNvPr>
          <p:cNvSpPr>
            <a:spLocks noGrp="1"/>
          </p:cNvSpPr>
          <p:nvPr>
            <p:ph type="title"/>
          </p:nvPr>
        </p:nvSpPr>
        <p:spPr/>
        <p:txBody>
          <a:bodyPr/>
          <a:lstStyle/>
          <a:p>
            <a:r>
              <a:rPr lang="tr-TR" dirty="0"/>
              <a:t>3. Literatür Özeti : </a:t>
            </a:r>
          </a:p>
        </p:txBody>
      </p:sp>
    </p:spTree>
    <p:extLst>
      <p:ext uri="{BB962C8B-B14F-4D97-AF65-F5344CB8AC3E}">
        <p14:creationId xmlns:p14="http://schemas.microsoft.com/office/powerpoint/2010/main" val="1710947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xmlns="" id="{ECBA7B64-AD78-6658-919D-BAD4A38CDC51}"/>
              </a:ext>
            </a:extLst>
          </p:cNvPr>
          <p:cNvSpPr>
            <a:spLocks noGrp="1"/>
          </p:cNvSpPr>
          <p:nvPr>
            <p:ph idx="1"/>
          </p:nvPr>
        </p:nvSpPr>
        <p:spPr/>
        <p:txBody>
          <a:bodyPr/>
          <a:lstStyle/>
          <a:p>
            <a:pPr algn="just"/>
            <a:r>
              <a:rPr lang="tr-TR" b="1" dirty="0"/>
              <a:t>Tez konusunun dayandığı hipotez/</a:t>
            </a:r>
            <a:r>
              <a:rPr lang="tr-TR" b="1" dirty="0" err="1"/>
              <a:t>ler</a:t>
            </a:r>
            <a:r>
              <a:rPr lang="tr-TR" b="1" dirty="0"/>
              <a:t> açıkça ortaya konulmalı ve özgün değeri belirgin bir biçimde vurgulanmalıdır.  Önerilen yeni teknoloji, metot veya kuramın literatüre nasıl bir katkısı olacağı açıklanmalıdır. Yazım alanı gerektiği kadar uzatılabilir.</a:t>
            </a:r>
            <a:endParaRPr lang="tr-TR" dirty="0"/>
          </a:p>
        </p:txBody>
      </p:sp>
      <p:sp>
        <p:nvSpPr>
          <p:cNvPr id="3" name="Veri Yer Tutucusu 2">
            <a:extLst>
              <a:ext uri="{FF2B5EF4-FFF2-40B4-BE49-F238E27FC236}">
                <a16:creationId xmlns:a16="http://schemas.microsoft.com/office/drawing/2014/main" xmlns="" id="{A16C0164-CFCD-2BA1-A8BC-9A96F511539F}"/>
              </a:ext>
            </a:extLst>
          </p:cNvPr>
          <p:cNvSpPr>
            <a:spLocks noGrp="1"/>
          </p:cNvSpPr>
          <p:nvPr>
            <p:ph type="dt" sz="half" idx="10"/>
          </p:nvPr>
        </p:nvSpPr>
        <p:spPr/>
        <p:txBody>
          <a:bodyPr/>
          <a:lstStyle/>
          <a:p>
            <a:fld id="{C24930F2-597B-42F3-A810-4D45ACD544C7}" type="datetime1">
              <a:rPr lang="tr-TR" smtClean="0"/>
              <a:t>26.03.2026</a:t>
            </a:fld>
            <a:endParaRPr lang="tr-TR"/>
          </a:p>
        </p:txBody>
      </p:sp>
      <p:sp>
        <p:nvSpPr>
          <p:cNvPr id="4" name="Alt Bilgi Yer Tutucusu 3">
            <a:extLst>
              <a:ext uri="{FF2B5EF4-FFF2-40B4-BE49-F238E27FC236}">
                <a16:creationId xmlns:a16="http://schemas.microsoft.com/office/drawing/2014/main" xmlns="" id="{36651A3A-8733-C392-F2C3-40F9CA79F1A1}"/>
              </a:ext>
            </a:extLst>
          </p:cNvPr>
          <p:cNvSpPr>
            <a:spLocks noGrp="1"/>
          </p:cNvSpPr>
          <p:nvPr>
            <p:ph type="ftr" sz="quarter" idx="11"/>
          </p:nvPr>
        </p:nvSpPr>
        <p:spPr/>
        <p:txBody>
          <a:bodyPr/>
          <a:lstStyle/>
          <a:p>
            <a:r>
              <a:rPr lang="tr-TR"/>
              <a:t>Öğrenci Adı Soyadı :                                                                                Öğrenci Numarası:</a:t>
            </a:r>
          </a:p>
        </p:txBody>
      </p:sp>
      <p:sp>
        <p:nvSpPr>
          <p:cNvPr id="5" name="Slayt Numarası Yer Tutucusu 4">
            <a:extLst>
              <a:ext uri="{FF2B5EF4-FFF2-40B4-BE49-F238E27FC236}">
                <a16:creationId xmlns:a16="http://schemas.microsoft.com/office/drawing/2014/main" xmlns="" id="{9CD7C0F3-83A3-6038-5D5B-15B70964D0BE}"/>
              </a:ext>
            </a:extLst>
          </p:cNvPr>
          <p:cNvSpPr>
            <a:spLocks noGrp="1"/>
          </p:cNvSpPr>
          <p:nvPr>
            <p:ph type="sldNum" sz="quarter" idx="12"/>
          </p:nvPr>
        </p:nvSpPr>
        <p:spPr/>
        <p:txBody>
          <a:bodyPr/>
          <a:lstStyle/>
          <a:p>
            <a:pPr algn="ctr"/>
            <a:fld id="{761DAA7D-07E7-4CC9-A173-94FF02D0AC1F}" type="slidenum">
              <a:rPr lang="tr-TR" smtClean="0"/>
              <a:pPr algn="ctr"/>
              <a:t>4</a:t>
            </a:fld>
            <a:endParaRPr lang="tr-TR" dirty="0"/>
          </a:p>
        </p:txBody>
      </p:sp>
      <p:sp>
        <p:nvSpPr>
          <p:cNvPr id="6" name="Başlık 5">
            <a:extLst>
              <a:ext uri="{FF2B5EF4-FFF2-40B4-BE49-F238E27FC236}">
                <a16:creationId xmlns:a16="http://schemas.microsoft.com/office/drawing/2014/main" xmlns="" id="{D05C8EA0-B58A-4A02-3377-CDD110037E38}"/>
              </a:ext>
            </a:extLst>
          </p:cNvPr>
          <p:cNvSpPr>
            <a:spLocks noGrp="1"/>
          </p:cNvSpPr>
          <p:nvPr>
            <p:ph type="title"/>
          </p:nvPr>
        </p:nvSpPr>
        <p:spPr/>
        <p:txBody>
          <a:bodyPr/>
          <a:lstStyle/>
          <a:p>
            <a:r>
              <a:rPr lang="tr-TR" dirty="0"/>
              <a:t>4. Özgün Değer :</a:t>
            </a:r>
          </a:p>
        </p:txBody>
      </p:sp>
    </p:spTree>
    <p:extLst>
      <p:ext uri="{BB962C8B-B14F-4D97-AF65-F5344CB8AC3E}">
        <p14:creationId xmlns:p14="http://schemas.microsoft.com/office/powerpoint/2010/main" val="263496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xmlns="" id="{1A4CF567-9101-E76C-D8A1-588EB32E0892}"/>
              </a:ext>
            </a:extLst>
          </p:cNvPr>
          <p:cNvSpPr>
            <a:spLocks noGrp="1"/>
          </p:cNvSpPr>
          <p:nvPr>
            <p:ph idx="1"/>
          </p:nvPr>
        </p:nvSpPr>
        <p:spPr/>
        <p:txBody>
          <a:bodyPr/>
          <a:lstStyle/>
          <a:p>
            <a:pPr algn="just"/>
            <a:r>
              <a:rPr lang="tr-TR" b="1" dirty="0"/>
              <a:t>Tez konusuyla ilgili tasarımı/yaklaşımları ile uyumlu olarak incelenmek üzere seçilen parametreler sıralanmalıdır. </a:t>
            </a:r>
          </a:p>
          <a:p>
            <a:pPr algn="just"/>
            <a:r>
              <a:rPr lang="tr-TR" b="1" dirty="0"/>
              <a:t>Amaç ve kapsamla uyumlu olması da gereken bu parametrelerin incelenmesi için uygulanacak yöntem ile kullanılacak materyal net bir biçimde tanımlanmalıdır.</a:t>
            </a:r>
          </a:p>
          <a:p>
            <a:pPr algn="just"/>
            <a:r>
              <a:rPr lang="tr-TR" b="1" dirty="0"/>
              <a:t>Yapılacak ölçümler (ya da derlenecek veriler), kurulacak ilişkiler ayrıntılı biçimde anlatılmalıdır. Yazım alanı gerektiği kadar uzatılabilir.</a:t>
            </a:r>
            <a:endParaRPr lang="tr-TR" dirty="0"/>
          </a:p>
        </p:txBody>
      </p:sp>
      <p:sp>
        <p:nvSpPr>
          <p:cNvPr id="3" name="Veri Yer Tutucusu 2">
            <a:extLst>
              <a:ext uri="{FF2B5EF4-FFF2-40B4-BE49-F238E27FC236}">
                <a16:creationId xmlns:a16="http://schemas.microsoft.com/office/drawing/2014/main" xmlns="" id="{6DE1493C-4C78-4F9B-54AF-9648BC2AF217}"/>
              </a:ext>
            </a:extLst>
          </p:cNvPr>
          <p:cNvSpPr>
            <a:spLocks noGrp="1"/>
          </p:cNvSpPr>
          <p:nvPr>
            <p:ph type="dt" sz="half" idx="10"/>
          </p:nvPr>
        </p:nvSpPr>
        <p:spPr/>
        <p:txBody>
          <a:bodyPr/>
          <a:lstStyle/>
          <a:p>
            <a:fld id="{C24930F2-597B-42F3-A810-4D45ACD544C7}" type="datetime1">
              <a:rPr lang="tr-TR" smtClean="0"/>
              <a:t>26.03.2026</a:t>
            </a:fld>
            <a:endParaRPr lang="tr-TR"/>
          </a:p>
        </p:txBody>
      </p:sp>
      <p:sp>
        <p:nvSpPr>
          <p:cNvPr id="4" name="Alt Bilgi Yer Tutucusu 3">
            <a:extLst>
              <a:ext uri="{FF2B5EF4-FFF2-40B4-BE49-F238E27FC236}">
                <a16:creationId xmlns:a16="http://schemas.microsoft.com/office/drawing/2014/main" xmlns="" id="{C9CC4C7B-6618-2BD0-8450-40C380FCB129}"/>
              </a:ext>
            </a:extLst>
          </p:cNvPr>
          <p:cNvSpPr>
            <a:spLocks noGrp="1"/>
          </p:cNvSpPr>
          <p:nvPr>
            <p:ph type="ftr" sz="quarter" idx="11"/>
          </p:nvPr>
        </p:nvSpPr>
        <p:spPr/>
        <p:txBody>
          <a:bodyPr/>
          <a:lstStyle/>
          <a:p>
            <a:r>
              <a:rPr lang="tr-TR"/>
              <a:t>Öğrenci Adı Soyadı :                                                                                Öğrenci Numarası:</a:t>
            </a:r>
          </a:p>
        </p:txBody>
      </p:sp>
      <p:sp>
        <p:nvSpPr>
          <p:cNvPr id="5" name="Slayt Numarası Yer Tutucusu 4">
            <a:extLst>
              <a:ext uri="{FF2B5EF4-FFF2-40B4-BE49-F238E27FC236}">
                <a16:creationId xmlns:a16="http://schemas.microsoft.com/office/drawing/2014/main" xmlns="" id="{8CC6BCAF-414C-E8D1-9351-6F1F93FE832F}"/>
              </a:ext>
            </a:extLst>
          </p:cNvPr>
          <p:cNvSpPr>
            <a:spLocks noGrp="1"/>
          </p:cNvSpPr>
          <p:nvPr>
            <p:ph type="sldNum" sz="quarter" idx="12"/>
          </p:nvPr>
        </p:nvSpPr>
        <p:spPr/>
        <p:txBody>
          <a:bodyPr/>
          <a:lstStyle/>
          <a:p>
            <a:pPr algn="ctr"/>
            <a:fld id="{761DAA7D-07E7-4CC9-A173-94FF02D0AC1F}" type="slidenum">
              <a:rPr lang="tr-TR" smtClean="0"/>
              <a:pPr algn="ctr"/>
              <a:t>5</a:t>
            </a:fld>
            <a:endParaRPr lang="tr-TR" dirty="0"/>
          </a:p>
        </p:txBody>
      </p:sp>
      <p:sp>
        <p:nvSpPr>
          <p:cNvPr id="6" name="Başlık 5">
            <a:extLst>
              <a:ext uri="{FF2B5EF4-FFF2-40B4-BE49-F238E27FC236}">
                <a16:creationId xmlns:a16="http://schemas.microsoft.com/office/drawing/2014/main" xmlns="" id="{6535320A-19D6-68CA-7403-00616F5E3E5E}"/>
              </a:ext>
            </a:extLst>
          </p:cNvPr>
          <p:cNvSpPr>
            <a:spLocks noGrp="1"/>
          </p:cNvSpPr>
          <p:nvPr>
            <p:ph type="title"/>
          </p:nvPr>
        </p:nvSpPr>
        <p:spPr/>
        <p:txBody>
          <a:bodyPr/>
          <a:lstStyle/>
          <a:p>
            <a:r>
              <a:rPr lang="tr-TR" dirty="0"/>
              <a:t>5. Yöntem :</a:t>
            </a:r>
          </a:p>
        </p:txBody>
      </p:sp>
    </p:spTree>
    <p:extLst>
      <p:ext uri="{BB962C8B-B14F-4D97-AF65-F5344CB8AC3E}">
        <p14:creationId xmlns:p14="http://schemas.microsoft.com/office/powerpoint/2010/main" val="582462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xmlns="" id="{1A4CF567-9101-E76C-D8A1-588EB32E0892}"/>
              </a:ext>
            </a:extLst>
          </p:cNvPr>
          <p:cNvSpPr>
            <a:spLocks noGrp="1"/>
          </p:cNvSpPr>
          <p:nvPr>
            <p:ph idx="1"/>
          </p:nvPr>
        </p:nvSpPr>
        <p:spPr/>
        <p:txBody>
          <a:bodyPr/>
          <a:lstStyle/>
          <a:p>
            <a:pPr algn="just"/>
            <a:r>
              <a:rPr lang="tr-TR" b="1" dirty="0"/>
              <a:t>Tez </a:t>
            </a:r>
            <a:r>
              <a:rPr lang="tr-TR" b="1" dirty="0" smtClean="0"/>
              <a:t>çalışmasından elde edilen veriler/bulgular verilecek, görseller ile desteklenecektir. </a:t>
            </a:r>
            <a:endParaRPr lang="tr-TR" b="1" dirty="0"/>
          </a:p>
          <a:p>
            <a:pPr algn="just"/>
            <a:r>
              <a:rPr lang="tr-TR" b="1" dirty="0" smtClean="0"/>
              <a:t>Elde edilen bulgular literatür ile kıyaslanarak aynı ve farklı yönler belirtilmelidir</a:t>
            </a:r>
            <a:r>
              <a:rPr lang="tr-TR" b="1" dirty="0"/>
              <a:t>.</a:t>
            </a:r>
          </a:p>
          <a:p>
            <a:pPr algn="just"/>
            <a:r>
              <a:rPr lang="tr-TR" b="1" dirty="0"/>
              <a:t>Slayt gerektiği kadar </a:t>
            </a:r>
            <a:r>
              <a:rPr lang="tr-TR" b="1" dirty="0" smtClean="0"/>
              <a:t>uzatılabilir.</a:t>
            </a:r>
            <a:endParaRPr lang="tr-TR" dirty="0"/>
          </a:p>
        </p:txBody>
      </p:sp>
      <p:sp>
        <p:nvSpPr>
          <p:cNvPr id="3" name="Veri Yer Tutucusu 2">
            <a:extLst>
              <a:ext uri="{FF2B5EF4-FFF2-40B4-BE49-F238E27FC236}">
                <a16:creationId xmlns:a16="http://schemas.microsoft.com/office/drawing/2014/main" xmlns="" id="{6DE1493C-4C78-4F9B-54AF-9648BC2AF217}"/>
              </a:ext>
            </a:extLst>
          </p:cNvPr>
          <p:cNvSpPr>
            <a:spLocks noGrp="1"/>
          </p:cNvSpPr>
          <p:nvPr>
            <p:ph type="dt" sz="half" idx="10"/>
          </p:nvPr>
        </p:nvSpPr>
        <p:spPr/>
        <p:txBody>
          <a:bodyPr/>
          <a:lstStyle/>
          <a:p>
            <a:fld id="{C24930F2-597B-42F3-A810-4D45ACD544C7}" type="datetime1">
              <a:rPr lang="tr-TR" smtClean="0"/>
              <a:t>26.03.2026</a:t>
            </a:fld>
            <a:endParaRPr lang="tr-TR"/>
          </a:p>
        </p:txBody>
      </p:sp>
      <p:sp>
        <p:nvSpPr>
          <p:cNvPr id="4" name="Alt Bilgi Yer Tutucusu 3">
            <a:extLst>
              <a:ext uri="{FF2B5EF4-FFF2-40B4-BE49-F238E27FC236}">
                <a16:creationId xmlns:a16="http://schemas.microsoft.com/office/drawing/2014/main" xmlns="" id="{C9CC4C7B-6618-2BD0-8450-40C380FCB129}"/>
              </a:ext>
            </a:extLst>
          </p:cNvPr>
          <p:cNvSpPr>
            <a:spLocks noGrp="1"/>
          </p:cNvSpPr>
          <p:nvPr>
            <p:ph type="ftr" sz="quarter" idx="11"/>
          </p:nvPr>
        </p:nvSpPr>
        <p:spPr/>
        <p:txBody>
          <a:bodyPr/>
          <a:lstStyle/>
          <a:p>
            <a:r>
              <a:rPr lang="tr-TR"/>
              <a:t>Öğrenci Adı Soyadı :                                                                                Öğrenci Numarası:</a:t>
            </a:r>
          </a:p>
        </p:txBody>
      </p:sp>
      <p:sp>
        <p:nvSpPr>
          <p:cNvPr id="5" name="Slayt Numarası Yer Tutucusu 4">
            <a:extLst>
              <a:ext uri="{FF2B5EF4-FFF2-40B4-BE49-F238E27FC236}">
                <a16:creationId xmlns:a16="http://schemas.microsoft.com/office/drawing/2014/main" xmlns="" id="{8CC6BCAF-414C-E8D1-9351-6F1F93FE832F}"/>
              </a:ext>
            </a:extLst>
          </p:cNvPr>
          <p:cNvSpPr>
            <a:spLocks noGrp="1"/>
          </p:cNvSpPr>
          <p:nvPr>
            <p:ph type="sldNum" sz="quarter" idx="12"/>
          </p:nvPr>
        </p:nvSpPr>
        <p:spPr/>
        <p:txBody>
          <a:bodyPr/>
          <a:lstStyle/>
          <a:p>
            <a:pPr algn="ctr"/>
            <a:fld id="{761DAA7D-07E7-4CC9-A173-94FF02D0AC1F}" type="slidenum">
              <a:rPr lang="tr-TR" smtClean="0"/>
              <a:pPr algn="ctr"/>
              <a:t>6</a:t>
            </a:fld>
            <a:endParaRPr lang="tr-TR" dirty="0"/>
          </a:p>
        </p:txBody>
      </p:sp>
      <p:sp>
        <p:nvSpPr>
          <p:cNvPr id="6" name="Başlık 5">
            <a:extLst>
              <a:ext uri="{FF2B5EF4-FFF2-40B4-BE49-F238E27FC236}">
                <a16:creationId xmlns:a16="http://schemas.microsoft.com/office/drawing/2014/main" xmlns="" id="{6535320A-19D6-68CA-7403-00616F5E3E5E}"/>
              </a:ext>
            </a:extLst>
          </p:cNvPr>
          <p:cNvSpPr>
            <a:spLocks noGrp="1"/>
          </p:cNvSpPr>
          <p:nvPr>
            <p:ph type="title"/>
          </p:nvPr>
        </p:nvSpPr>
        <p:spPr/>
        <p:txBody>
          <a:bodyPr/>
          <a:lstStyle/>
          <a:p>
            <a:r>
              <a:rPr lang="tr-TR" dirty="0"/>
              <a:t>6</a:t>
            </a:r>
            <a:r>
              <a:rPr lang="tr-TR" dirty="0" smtClean="0"/>
              <a:t>. Araştırma Bulguları ve Tartışma:</a:t>
            </a:r>
            <a:endParaRPr lang="tr-TR" dirty="0"/>
          </a:p>
        </p:txBody>
      </p:sp>
    </p:spTree>
    <p:extLst>
      <p:ext uri="{BB962C8B-B14F-4D97-AF65-F5344CB8AC3E}">
        <p14:creationId xmlns:p14="http://schemas.microsoft.com/office/powerpoint/2010/main" val="3695409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xmlns="" id="{1A4CF567-9101-E76C-D8A1-588EB32E0892}"/>
              </a:ext>
            </a:extLst>
          </p:cNvPr>
          <p:cNvSpPr>
            <a:spLocks noGrp="1"/>
          </p:cNvSpPr>
          <p:nvPr>
            <p:ph idx="1"/>
          </p:nvPr>
        </p:nvSpPr>
        <p:spPr/>
        <p:txBody>
          <a:bodyPr/>
          <a:lstStyle/>
          <a:p>
            <a:pPr algn="just"/>
            <a:r>
              <a:rPr lang="tr-TR" b="1" dirty="0"/>
              <a:t>Tez </a:t>
            </a:r>
            <a:r>
              <a:rPr lang="tr-TR" b="1" dirty="0" smtClean="0"/>
              <a:t>çalışmasının sonuçları bilimsel bir dil ile verilecektir. Slayt gerektiği kadar uzatılabilir</a:t>
            </a:r>
            <a:r>
              <a:rPr lang="tr-TR" b="1" dirty="0"/>
              <a:t>.</a:t>
            </a:r>
            <a:endParaRPr lang="tr-TR" dirty="0"/>
          </a:p>
        </p:txBody>
      </p:sp>
      <p:sp>
        <p:nvSpPr>
          <p:cNvPr id="3" name="Veri Yer Tutucusu 2">
            <a:extLst>
              <a:ext uri="{FF2B5EF4-FFF2-40B4-BE49-F238E27FC236}">
                <a16:creationId xmlns:a16="http://schemas.microsoft.com/office/drawing/2014/main" xmlns="" id="{6DE1493C-4C78-4F9B-54AF-9648BC2AF217}"/>
              </a:ext>
            </a:extLst>
          </p:cNvPr>
          <p:cNvSpPr>
            <a:spLocks noGrp="1"/>
          </p:cNvSpPr>
          <p:nvPr>
            <p:ph type="dt" sz="half" idx="10"/>
          </p:nvPr>
        </p:nvSpPr>
        <p:spPr/>
        <p:txBody>
          <a:bodyPr/>
          <a:lstStyle/>
          <a:p>
            <a:fld id="{C24930F2-597B-42F3-A810-4D45ACD544C7}" type="datetime1">
              <a:rPr lang="tr-TR" smtClean="0"/>
              <a:t>26.03.2026</a:t>
            </a:fld>
            <a:endParaRPr lang="tr-TR"/>
          </a:p>
        </p:txBody>
      </p:sp>
      <p:sp>
        <p:nvSpPr>
          <p:cNvPr id="4" name="Alt Bilgi Yer Tutucusu 3">
            <a:extLst>
              <a:ext uri="{FF2B5EF4-FFF2-40B4-BE49-F238E27FC236}">
                <a16:creationId xmlns:a16="http://schemas.microsoft.com/office/drawing/2014/main" xmlns="" id="{C9CC4C7B-6618-2BD0-8450-40C380FCB129}"/>
              </a:ext>
            </a:extLst>
          </p:cNvPr>
          <p:cNvSpPr>
            <a:spLocks noGrp="1"/>
          </p:cNvSpPr>
          <p:nvPr>
            <p:ph type="ftr" sz="quarter" idx="11"/>
          </p:nvPr>
        </p:nvSpPr>
        <p:spPr/>
        <p:txBody>
          <a:bodyPr/>
          <a:lstStyle/>
          <a:p>
            <a:r>
              <a:rPr lang="tr-TR"/>
              <a:t>Öğrenci Adı Soyadı :                                                                                Öğrenci Numarası:</a:t>
            </a:r>
          </a:p>
        </p:txBody>
      </p:sp>
      <p:sp>
        <p:nvSpPr>
          <p:cNvPr id="5" name="Slayt Numarası Yer Tutucusu 4">
            <a:extLst>
              <a:ext uri="{FF2B5EF4-FFF2-40B4-BE49-F238E27FC236}">
                <a16:creationId xmlns:a16="http://schemas.microsoft.com/office/drawing/2014/main" xmlns="" id="{8CC6BCAF-414C-E8D1-9351-6F1F93FE832F}"/>
              </a:ext>
            </a:extLst>
          </p:cNvPr>
          <p:cNvSpPr>
            <a:spLocks noGrp="1"/>
          </p:cNvSpPr>
          <p:nvPr>
            <p:ph type="sldNum" sz="quarter" idx="12"/>
          </p:nvPr>
        </p:nvSpPr>
        <p:spPr/>
        <p:txBody>
          <a:bodyPr/>
          <a:lstStyle/>
          <a:p>
            <a:pPr algn="ctr"/>
            <a:fld id="{761DAA7D-07E7-4CC9-A173-94FF02D0AC1F}" type="slidenum">
              <a:rPr lang="tr-TR" smtClean="0"/>
              <a:pPr algn="ctr"/>
              <a:t>7</a:t>
            </a:fld>
            <a:endParaRPr lang="tr-TR" dirty="0"/>
          </a:p>
        </p:txBody>
      </p:sp>
      <p:sp>
        <p:nvSpPr>
          <p:cNvPr id="6" name="Başlık 5">
            <a:extLst>
              <a:ext uri="{FF2B5EF4-FFF2-40B4-BE49-F238E27FC236}">
                <a16:creationId xmlns:a16="http://schemas.microsoft.com/office/drawing/2014/main" xmlns="" id="{6535320A-19D6-68CA-7403-00616F5E3E5E}"/>
              </a:ext>
            </a:extLst>
          </p:cNvPr>
          <p:cNvSpPr>
            <a:spLocks noGrp="1"/>
          </p:cNvSpPr>
          <p:nvPr>
            <p:ph type="title"/>
          </p:nvPr>
        </p:nvSpPr>
        <p:spPr/>
        <p:txBody>
          <a:bodyPr/>
          <a:lstStyle/>
          <a:p>
            <a:r>
              <a:rPr lang="tr-TR" dirty="0"/>
              <a:t>7</a:t>
            </a:r>
            <a:r>
              <a:rPr lang="tr-TR" dirty="0" smtClean="0"/>
              <a:t>. Sonuç </a:t>
            </a:r>
            <a:r>
              <a:rPr lang="tr-TR" dirty="0"/>
              <a:t>:</a:t>
            </a:r>
          </a:p>
        </p:txBody>
      </p:sp>
    </p:spTree>
    <p:extLst>
      <p:ext uri="{BB962C8B-B14F-4D97-AF65-F5344CB8AC3E}">
        <p14:creationId xmlns:p14="http://schemas.microsoft.com/office/powerpoint/2010/main" val="516177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xmlns="" id="{E1708953-4469-870C-FFED-CF928CA6D59D}"/>
              </a:ext>
            </a:extLst>
          </p:cNvPr>
          <p:cNvSpPr>
            <a:spLocks noGrp="1"/>
          </p:cNvSpPr>
          <p:nvPr>
            <p:ph idx="1"/>
          </p:nvPr>
        </p:nvSpPr>
        <p:spPr/>
        <p:txBody>
          <a:bodyPr/>
          <a:lstStyle/>
          <a:p>
            <a:pPr algn="just"/>
            <a:r>
              <a:rPr lang="tr-TR" b="1" dirty="0"/>
              <a:t>Bu bölümde tez konusunu öneren Anabilim Dalı’nda tez araştırmaları sırasında kullanılacak olan altyapı/ekipman olanakları belirtilmelidir. Yazım alanı gerektiği kadar uzatılabilir</a:t>
            </a:r>
            <a:endParaRPr lang="tr-TR" dirty="0"/>
          </a:p>
        </p:txBody>
      </p:sp>
      <p:sp>
        <p:nvSpPr>
          <p:cNvPr id="3" name="Veri Yer Tutucusu 2">
            <a:extLst>
              <a:ext uri="{FF2B5EF4-FFF2-40B4-BE49-F238E27FC236}">
                <a16:creationId xmlns:a16="http://schemas.microsoft.com/office/drawing/2014/main" xmlns="" id="{D02DCC87-DB40-AF3A-8605-5CE410CC84C8}"/>
              </a:ext>
            </a:extLst>
          </p:cNvPr>
          <p:cNvSpPr>
            <a:spLocks noGrp="1"/>
          </p:cNvSpPr>
          <p:nvPr>
            <p:ph type="dt" sz="half" idx="10"/>
          </p:nvPr>
        </p:nvSpPr>
        <p:spPr/>
        <p:txBody>
          <a:bodyPr/>
          <a:lstStyle/>
          <a:p>
            <a:fld id="{C24930F2-597B-42F3-A810-4D45ACD544C7}" type="datetime1">
              <a:rPr lang="tr-TR" smtClean="0"/>
              <a:t>26.03.2026</a:t>
            </a:fld>
            <a:endParaRPr lang="tr-TR"/>
          </a:p>
        </p:txBody>
      </p:sp>
      <p:sp>
        <p:nvSpPr>
          <p:cNvPr id="4" name="Alt Bilgi Yer Tutucusu 3">
            <a:extLst>
              <a:ext uri="{FF2B5EF4-FFF2-40B4-BE49-F238E27FC236}">
                <a16:creationId xmlns:a16="http://schemas.microsoft.com/office/drawing/2014/main" xmlns="" id="{D85BDDB4-E2BB-F732-DD69-9BE3B17F5CBD}"/>
              </a:ext>
            </a:extLst>
          </p:cNvPr>
          <p:cNvSpPr>
            <a:spLocks noGrp="1"/>
          </p:cNvSpPr>
          <p:nvPr>
            <p:ph type="ftr" sz="quarter" idx="11"/>
          </p:nvPr>
        </p:nvSpPr>
        <p:spPr/>
        <p:txBody>
          <a:bodyPr/>
          <a:lstStyle/>
          <a:p>
            <a:r>
              <a:rPr lang="tr-TR"/>
              <a:t>Öğrenci Adı Soyadı :                                                                                Öğrenci Numarası:</a:t>
            </a:r>
          </a:p>
        </p:txBody>
      </p:sp>
      <p:sp>
        <p:nvSpPr>
          <p:cNvPr id="5" name="Slayt Numarası Yer Tutucusu 4">
            <a:extLst>
              <a:ext uri="{FF2B5EF4-FFF2-40B4-BE49-F238E27FC236}">
                <a16:creationId xmlns:a16="http://schemas.microsoft.com/office/drawing/2014/main" xmlns="" id="{B5B1BBEC-1CFD-43B5-A4B7-92276307CDDB}"/>
              </a:ext>
            </a:extLst>
          </p:cNvPr>
          <p:cNvSpPr>
            <a:spLocks noGrp="1"/>
          </p:cNvSpPr>
          <p:nvPr>
            <p:ph type="sldNum" sz="quarter" idx="12"/>
          </p:nvPr>
        </p:nvSpPr>
        <p:spPr/>
        <p:txBody>
          <a:bodyPr/>
          <a:lstStyle/>
          <a:p>
            <a:pPr algn="ctr"/>
            <a:fld id="{761DAA7D-07E7-4CC9-A173-94FF02D0AC1F}" type="slidenum">
              <a:rPr lang="tr-TR" smtClean="0"/>
              <a:pPr algn="ctr"/>
              <a:t>8</a:t>
            </a:fld>
            <a:endParaRPr lang="tr-TR" dirty="0"/>
          </a:p>
        </p:txBody>
      </p:sp>
      <p:sp>
        <p:nvSpPr>
          <p:cNvPr id="6" name="Başlık 5">
            <a:extLst>
              <a:ext uri="{FF2B5EF4-FFF2-40B4-BE49-F238E27FC236}">
                <a16:creationId xmlns:a16="http://schemas.microsoft.com/office/drawing/2014/main" xmlns="" id="{0F236064-BC9A-0DFD-FA9B-C949C1E1302C}"/>
              </a:ext>
            </a:extLst>
          </p:cNvPr>
          <p:cNvSpPr>
            <a:spLocks noGrp="1"/>
          </p:cNvSpPr>
          <p:nvPr>
            <p:ph type="title"/>
          </p:nvPr>
        </p:nvSpPr>
        <p:spPr/>
        <p:txBody>
          <a:bodyPr/>
          <a:lstStyle/>
          <a:p>
            <a:r>
              <a:rPr lang="tr-TR" dirty="0"/>
              <a:t>8</a:t>
            </a:r>
            <a:r>
              <a:rPr lang="tr-TR" dirty="0" smtClean="0"/>
              <a:t>. </a:t>
            </a:r>
            <a:r>
              <a:rPr lang="tr-TR" dirty="0"/>
              <a:t>Tez Konusuyla İlgili Araştırma Olanakları : </a:t>
            </a:r>
          </a:p>
        </p:txBody>
      </p:sp>
    </p:spTree>
    <p:extLst>
      <p:ext uri="{BB962C8B-B14F-4D97-AF65-F5344CB8AC3E}">
        <p14:creationId xmlns:p14="http://schemas.microsoft.com/office/powerpoint/2010/main" val="1683018051"/>
      </p:ext>
    </p:extLst>
  </p:cSld>
  <p:clrMapOvr>
    <a:masterClrMapping/>
  </p:clrMapOvr>
</p:sld>
</file>

<file path=ppt/theme/theme1.xml><?xml version="1.0" encoding="utf-8"?>
<a:theme xmlns:a="http://schemas.openxmlformats.org/drawingml/2006/main" name="Yüzeyler">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Yüzeyler">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Proje şablon son hal yönergeli.potx" id="{9B2F9E7B-7FC1-4386-8789-15A074E04359}" vid="{7D123327-A970-4E4C-BDC9-3AB2B9F7504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Proje şablon son hal yönergeli2</Template>
  <TotalTime>17</TotalTime>
  <Words>582</Words>
  <Application>Microsoft Office PowerPoint</Application>
  <PresentationFormat>Özel</PresentationFormat>
  <Paragraphs>105</Paragraphs>
  <Slides>14</Slides>
  <Notes>1</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Yüzeyler</vt:lpstr>
      <vt:lpstr>PowerPoint Sunusu</vt:lpstr>
      <vt:lpstr>1. Tezin Amacı :</vt:lpstr>
      <vt:lpstr>2. Konu ve Kapsam :</vt:lpstr>
      <vt:lpstr>3. Literatür Özeti : </vt:lpstr>
      <vt:lpstr>4. Özgün Değer :</vt:lpstr>
      <vt:lpstr>5. Yöntem :</vt:lpstr>
      <vt:lpstr>6. Araştırma Bulguları ve Tartışma:</vt:lpstr>
      <vt:lpstr>7. Sonuç :</vt:lpstr>
      <vt:lpstr>8. Tez Konusuyla İlgili Araştırma Olanakları : </vt:lpstr>
      <vt:lpstr>9. Yaygın Etki / Katma Değer  :</vt:lpstr>
      <vt:lpstr>10. Çalışma Takvimi : </vt:lpstr>
      <vt:lpstr>10. Çalışma Takvimi :</vt:lpstr>
      <vt:lpstr>11. Kaynakça : </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Gökay Beslem</dc:creator>
  <cp:lastModifiedBy>odak</cp:lastModifiedBy>
  <cp:revision>4</cp:revision>
  <dcterms:created xsi:type="dcterms:W3CDTF">2026-02-13T13:44:28Z</dcterms:created>
  <dcterms:modified xsi:type="dcterms:W3CDTF">2026-03-26T08:28:26Z</dcterms:modified>
</cp:coreProperties>
</file>