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9" r:id="rId1"/>
  </p:sldMasterIdLst>
  <p:notesMasterIdLst>
    <p:notesMasterId r:id="rId3"/>
  </p:notesMasterIdLst>
  <p:handoutMasterIdLst>
    <p:handoutMasterId r:id="rId4"/>
  </p:handoutMasterIdLst>
  <p:sldIdLst>
    <p:sldId id="257" r:id="rId2"/>
  </p:sldIdLst>
  <p:sldSz cx="29260800" cy="40233600"/>
  <p:notesSz cx="6662738" cy="9906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64">
          <p15:clr>
            <a:srgbClr val="A4A3A4"/>
          </p15:clr>
        </p15:guide>
        <p15:guide id="2" pos="628">
          <p15:clr>
            <a:srgbClr val="A4A3A4"/>
          </p15:clr>
        </p15:guide>
      </p15:sldGuideLst>
    </p:ext>
    <p:ext uri="{2D200454-40CA-4A62-9FC3-DE9A4176ACB9}">
      <p15:notesGuideLst xmlns:p15="http://schemas.microsoft.com/office/powerpoint/2012/main">
        <p15:guide id="1" orient="horz" pos="3121">
          <p15:clr>
            <a:srgbClr val="A4A3A4"/>
          </p15:clr>
        </p15:guide>
        <p15:guide id="2" pos="209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FF33"/>
    <a:srgbClr val="00FF00"/>
    <a:srgbClr val="FF9900"/>
    <a:srgbClr val="990000"/>
    <a:srgbClr val="009900"/>
    <a:srgbClr val="FF00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8D230F3-CF80-4859-8CE7-A43EE81993B5}" styleName="Açık Stil 1 - Vurgu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autoAdjust="0"/>
    <p:restoredTop sz="99668" autoAdjust="0"/>
  </p:normalViewPr>
  <p:slideViewPr>
    <p:cSldViewPr snapToGrid="0">
      <p:cViewPr>
        <p:scale>
          <a:sx n="40" d="100"/>
          <a:sy n="40" d="100"/>
        </p:scale>
        <p:origin x="-245" y="-816"/>
      </p:cViewPr>
      <p:guideLst>
        <p:guide orient="horz" pos="3564"/>
        <p:guide pos="6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170"/>
    </p:cViewPr>
  </p:sorterViewPr>
  <p:notesViewPr>
    <p:cSldViewPr snapToGrid="0">
      <p:cViewPr varScale="1">
        <p:scale>
          <a:sx n="49" d="100"/>
          <a:sy n="49" d="100"/>
        </p:scale>
        <p:origin x="-2046" y="-90"/>
      </p:cViewPr>
      <p:guideLst>
        <p:guide orient="horz" pos="3121"/>
        <p:guide pos="209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623" name="Rectangle 1026"/>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17794" tIns="8897" rIns="17794" bIns="8897" numCol="1" anchor="t" anchorCtr="0" compatLnSpc="1">
            <a:prstTxWarp prst="textNoShape">
              <a:avLst/>
            </a:prstTxWarp>
          </a:bodyPr>
          <a:lstStyle>
            <a:lvl1pPr defTabSz="177800">
              <a:defRPr sz="200"/>
            </a:lvl1pPr>
          </a:lstStyle>
          <a:p>
            <a:endParaRPr lang="en-US"/>
          </a:p>
        </p:txBody>
      </p:sp>
      <p:sp>
        <p:nvSpPr>
          <p:cNvPr id="1048624" name="Rectangle 1027"/>
          <p:cNvSpPr>
            <a:spLocks noGrp="1" noChangeArrowheads="1"/>
          </p:cNvSpPr>
          <p:nvPr>
            <p:ph type="dt" sz="quarter" idx="1"/>
          </p:nvPr>
        </p:nvSpPr>
        <p:spPr bwMode="auto">
          <a:xfrm>
            <a:off x="3776663" y="0"/>
            <a:ext cx="2889250" cy="496888"/>
          </a:xfrm>
          <a:prstGeom prst="rect">
            <a:avLst/>
          </a:prstGeom>
          <a:noFill/>
          <a:ln w="9525">
            <a:noFill/>
            <a:miter lim="800000"/>
            <a:headEnd/>
            <a:tailEnd/>
          </a:ln>
          <a:effectLst/>
        </p:spPr>
        <p:txBody>
          <a:bodyPr vert="horz" wrap="square" lIns="17794" tIns="8897" rIns="17794" bIns="8897" numCol="1" anchor="t" anchorCtr="0" compatLnSpc="1">
            <a:prstTxWarp prst="textNoShape">
              <a:avLst/>
            </a:prstTxWarp>
          </a:bodyPr>
          <a:lstStyle>
            <a:lvl1pPr algn="r" defTabSz="177800">
              <a:defRPr sz="200"/>
            </a:lvl1pPr>
          </a:lstStyle>
          <a:p>
            <a:endParaRPr lang="en-US"/>
          </a:p>
        </p:txBody>
      </p:sp>
      <p:sp>
        <p:nvSpPr>
          <p:cNvPr id="1048625" name="Rectangle 1028"/>
          <p:cNvSpPr>
            <a:spLocks noGrp="1" noChangeArrowheads="1"/>
          </p:cNvSpPr>
          <p:nvPr>
            <p:ph type="ftr" sz="quarter" idx="2"/>
          </p:nvPr>
        </p:nvSpPr>
        <p:spPr bwMode="auto">
          <a:xfrm>
            <a:off x="0" y="9402763"/>
            <a:ext cx="2889250" cy="496887"/>
          </a:xfrm>
          <a:prstGeom prst="rect">
            <a:avLst/>
          </a:prstGeom>
          <a:noFill/>
          <a:ln w="9525">
            <a:noFill/>
            <a:miter lim="800000"/>
            <a:headEnd/>
            <a:tailEnd/>
          </a:ln>
          <a:effectLst/>
        </p:spPr>
        <p:txBody>
          <a:bodyPr vert="horz" wrap="square" lIns="17794" tIns="8897" rIns="17794" bIns="8897" numCol="1" anchor="b" anchorCtr="0" compatLnSpc="1">
            <a:prstTxWarp prst="textNoShape">
              <a:avLst/>
            </a:prstTxWarp>
          </a:bodyPr>
          <a:lstStyle>
            <a:lvl1pPr defTabSz="177800">
              <a:defRPr sz="200"/>
            </a:lvl1pPr>
          </a:lstStyle>
          <a:p>
            <a:endParaRPr lang="en-US"/>
          </a:p>
        </p:txBody>
      </p:sp>
      <p:sp>
        <p:nvSpPr>
          <p:cNvPr id="1048626" name="Rectangle 1029"/>
          <p:cNvSpPr>
            <a:spLocks noGrp="1" noChangeArrowheads="1"/>
          </p:cNvSpPr>
          <p:nvPr>
            <p:ph type="sldNum" sz="quarter" idx="3"/>
          </p:nvPr>
        </p:nvSpPr>
        <p:spPr bwMode="auto">
          <a:xfrm>
            <a:off x="3776663" y="9402763"/>
            <a:ext cx="2889250" cy="496887"/>
          </a:xfrm>
          <a:prstGeom prst="rect">
            <a:avLst/>
          </a:prstGeom>
          <a:noFill/>
          <a:ln w="9525">
            <a:noFill/>
            <a:miter lim="800000"/>
            <a:headEnd/>
            <a:tailEnd/>
          </a:ln>
          <a:effectLst/>
        </p:spPr>
        <p:txBody>
          <a:bodyPr vert="horz" wrap="square" lIns="17794" tIns="8897" rIns="17794" bIns="8897" numCol="1" anchor="b" anchorCtr="0" compatLnSpc="1">
            <a:prstTxWarp prst="textNoShape">
              <a:avLst/>
            </a:prstTxWarp>
          </a:bodyPr>
          <a:lstStyle>
            <a:lvl1pPr algn="r" defTabSz="177800">
              <a:defRPr sz="200"/>
            </a:lvl1pPr>
          </a:lstStyle>
          <a:p>
            <a:fld id="{4D0D157B-8205-4E87-BF3E-AF8C05D8081C}" type="slidenum">
              <a:rPr lang="en-US"/>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617" name="Rectangle 1026"/>
          <p:cNvSpPr>
            <a:spLocks noGrp="1" noChangeArrowheads="1"/>
          </p:cNvSpPr>
          <p:nvPr>
            <p:ph type="hdr" sz="quarter"/>
          </p:nvPr>
        </p:nvSpPr>
        <p:spPr bwMode="auto">
          <a:xfrm>
            <a:off x="0" y="0"/>
            <a:ext cx="28956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048618" name="Rectangle 1027"/>
          <p:cNvSpPr>
            <a:spLocks noGrp="1" noChangeArrowheads="1"/>
          </p:cNvSpPr>
          <p:nvPr>
            <p:ph type="dt" idx="1"/>
          </p:nvPr>
        </p:nvSpPr>
        <p:spPr bwMode="auto">
          <a:xfrm>
            <a:off x="3810000" y="0"/>
            <a:ext cx="28194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048619" name="Rectangle 1028"/>
          <p:cNvSpPr>
            <a:spLocks noGrp="1" noRot="1" noChangeAspect="1" noChangeArrowheads="1" noTextEdit="1"/>
          </p:cNvSpPr>
          <p:nvPr>
            <p:ph type="sldImg" idx="2"/>
          </p:nvPr>
        </p:nvSpPr>
        <p:spPr bwMode="auto">
          <a:xfrm>
            <a:off x="1995488" y="762000"/>
            <a:ext cx="2714625" cy="3733800"/>
          </a:xfrm>
          <a:prstGeom prst="rect">
            <a:avLst/>
          </a:prstGeom>
          <a:noFill/>
          <a:ln w="9525">
            <a:solidFill>
              <a:srgbClr val="000000"/>
            </a:solidFill>
            <a:miter lim="800000"/>
            <a:headEnd/>
            <a:tailEnd/>
          </a:ln>
        </p:spPr>
      </p:sp>
      <p:sp>
        <p:nvSpPr>
          <p:cNvPr id="1048620" name="Rectangle 1029"/>
          <p:cNvSpPr>
            <a:spLocks noGrp="1" noChangeArrowheads="1"/>
          </p:cNvSpPr>
          <p:nvPr>
            <p:ph type="body" sz="quarter" idx="3"/>
          </p:nvPr>
        </p:nvSpPr>
        <p:spPr bwMode="auto">
          <a:xfrm>
            <a:off x="914400" y="4724400"/>
            <a:ext cx="48768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48621" name="Rectangle 1030"/>
          <p:cNvSpPr>
            <a:spLocks noGrp="1" noChangeArrowheads="1"/>
          </p:cNvSpPr>
          <p:nvPr>
            <p:ph type="ftr" sz="quarter" idx="4"/>
          </p:nvPr>
        </p:nvSpPr>
        <p:spPr bwMode="auto">
          <a:xfrm>
            <a:off x="0" y="9372600"/>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048622" name="Rectangle 1031"/>
          <p:cNvSpPr>
            <a:spLocks noGrp="1" noChangeArrowheads="1"/>
          </p:cNvSpPr>
          <p:nvPr>
            <p:ph type="sldNum" sz="quarter" idx="5"/>
          </p:nvPr>
        </p:nvSpPr>
        <p:spPr bwMode="auto">
          <a:xfrm>
            <a:off x="3810000" y="9372600"/>
            <a:ext cx="28194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4311E3B-5C98-491A-86A1-0132DB4FC07B}" type="slidenum">
              <a:rPr lang="en-US"/>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9" name="Rectangle 1031"/>
          <p:cNvSpPr>
            <a:spLocks noGrp="1" noChangeArrowheads="1"/>
          </p:cNvSpPr>
          <p:nvPr>
            <p:ph type="sldNum" sz="quarter" idx="5"/>
          </p:nvPr>
        </p:nvSpPr>
        <p:spPr>
          <a:noFill/>
        </p:spPr>
        <p:txBody>
          <a:bodyPr/>
          <a:lstStyle/>
          <a:p>
            <a:fld id="{C7C7DB0A-4EBB-4792-AABB-B8082FAA78A6}" type="slidenum">
              <a:rPr lang="en-US" smtClean="0"/>
              <a:t>1</a:t>
            </a:fld>
            <a:endParaRPr lang="en-US"/>
          </a:p>
        </p:txBody>
      </p:sp>
      <p:sp>
        <p:nvSpPr>
          <p:cNvPr id="1048590" name="Rectangle 2"/>
          <p:cNvSpPr>
            <a:spLocks noGrp="1" noRot="1" noChangeAspect="1" noChangeArrowheads="1" noTextEdit="1"/>
          </p:cNvSpPr>
          <p:nvPr>
            <p:ph type="sldImg"/>
          </p:nvPr>
        </p:nvSpPr>
        <p:spPr/>
      </p:sp>
      <p:sp>
        <p:nvSpPr>
          <p:cNvPr id="1048591" name="Rectangle 3"/>
          <p:cNvSpPr>
            <a:spLocks noGrp="1" noChangeArrowheads="1"/>
          </p:cNvSpPr>
          <p:nvPr>
            <p:ph type="body" idx="1"/>
          </p:nvPr>
        </p:nvSpPr>
        <p:spPr>
          <a:noFill/>
        </p:spPr>
        <p:txBody>
          <a:bodyPr/>
          <a:lstStyle/>
          <a:p>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D82F7EB-627E-0A97-2C7A-1C4150A5A2DE}"/>
              </a:ext>
            </a:extLst>
          </p:cNvPr>
          <p:cNvSpPr>
            <a:spLocks noGrp="1"/>
          </p:cNvSpPr>
          <p:nvPr>
            <p:ph type="ctrTitle"/>
          </p:nvPr>
        </p:nvSpPr>
        <p:spPr>
          <a:xfrm>
            <a:off x="3657600" y="6584530"/>
            <a:ext cx="21945600" cy="14007253"/>
          </a:xfrm>
        </p:spPr>
        <p:txBody>
          <a:bodyPr anchor="b"/>
          <a:lstStyle>
            <a:lvl1pPr algn="ctr">
              <a:defRPr sz="14400"/>
            </a:lvl1pPr>
          </a:lstStyle>
          <a:p>
            <a:r>
              <a:rPr lang="tr-TR"/>
              <a:t>Asıl başlık stilini düzenlemek için tıklayın</a:t>
            </a:r>
          </a:p>
        </p:txBody>
      </p:sp>
      <p:sp>
        <p:nvSpPr>
          <p:cNvPr id="3" name="Alt Başlık 2">
            <a:extLst>
              <a:ext uri="{FF2B5EF4-FFF2-40B4-BE49-F238E27FC236}">
                <a16:creationId xmlns:a16="http://schemas.microsoft.com/office/drawing/2014/main" id="{B182F617-9C6D-3263-2A74-9155C0B8F514}"/>
              </a:ext>
            </a:extLst>
          </p:cNvPr>
          <p:cNvSpPr>
            <a:spLocks noGrp="1"/>
          </p:cNvSpPr>
          <p:nvPr>
            <p:ph type="subTitle" idx="1"/>
          </p:nvPr>
        </p:nvSpPr>
        <p:spPr>
          <a:xfrm>
            <a:off x="3657600" y="21131956"/>
            <a:ext cx="21945600" cy="9713804"/>
          </a:xfrm>
        </p:spPr>
        <p:txBody>
          <a:bodyPr/>
          <a:lstStyle>
            <a:lvl1pPr marL="0" indent="0" algn="ctr">
              <a:buNone/>
              <a:defRPr sz="5760"/>
            </a:lvl1pPr>
            <a:lvl2pPr marL="1097280" indent="0" algn="ctr">
              <a:buNone/>
              <a:defRPr sz="4800"/>
            </a:lvl2pPr>
            <a:lvl3pPr marL="2194560" indent="0" algn="ctr">
              <a:buNone/>
              <a:defRPr sz="4320"/>
            </a:lvl3pPr>
            <a:lvl4pPr marL="3291840" indent="0" algn="ctr">
              <a:buNone/>
              <a:defRPr sz="3840"/>
            </a:lvl4pPr>
            <a:lvl5pPr marL="4389120" indent="0" algn="ctr">
              <a:buNone/>
              <a:defRPr sz="3840"/>
            </a:lvl5pPr>
            <a:lvl6pPr marL="5486400" indent="0" algn="ctr">
              <a:buNone/>
              <a:defRPr sz="3840"/>
            </a:lvl6pPr>
            <a:lvl7pPr marL="6583680" indent="0" algn="ctr">
              <a:buNone/>
              <a:defRPr sz="3840"/>
            </a:lvl7pPr>
            <a:lvl8pPr marL="7680960" indent="0" algn="ctr">
              <a:buNone/>
              <a:defRPr sz="3840"/>
            </a:lvl8pPr>
            <a:lvl9pPr marL="8778240" indent="0" algn="ctr">
              <a:buNone/>
              <a:defRPr sz="384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4845D0E1-B45D-7520-45A2-2E9B1782FE98}"/>
              </a:ext>
            </a:extLst>
          </p:cNvPr>
          <p:cNvSpPr>
            <a:spLocks noGrp="1"/>
          </p:cNvSpPr>
          <p:nvPr>
            <p:ph type="dt" sz="half" idx="10"/>
          </p:nvPr>
        </p:nvSpPr>
        <p:spPr/>
        <p:txBody>
          <a:bodyPr/>
          <a:lstStyle/>
          <a:p>
            <a:fld id="{B61BEF0D-F0BB-DE4B-95CE-6DB70DBA9567}" type="datetimeFigureOut">
              <a:rPr lang="en-US" smtClean="0"/>
              <a:pPr/>
              <a:t>5/26/2026</a:t>
            </a:fld>
            <a:endParaRPr lang="en-US" dirty="0"/>
          </a:p>
        </p:txBody>
      </p:sp>
      <p:sp>
        <p:nvSpPr>
          <p:cNvPr id="5" name="Alt Bilgi Yer Tutucusu 4">
            <a:extLst>
              <a:ext uri="{FF2B5EF4-FFF2-40B4-BE49-F238E27FC236}">
                <a16:creationId xmlns:a16="http://schemas.microsoft.com/office/drawing/2014/main" id="{B06E5738-5B90-2BB9-8648-C160F98E42E4}"/>
              </a:ext>
            </a:extLst>
          </p:cNvPr>
          <p:cNvSpPr>
            <a:spLocks noGrp="1"/>
          </p:cNvSpPr>
          <p:nvPr>
            <p:ph type="ftr" sz="quarter" idx="11"/>
          </p:nvPr>
        </p:nvSpPr>
        <p:spPr/>
        <p:txBody>
          <a:bodyPr/>
          <a:lstStyle/>
          <a:p>
            <a:endParaRPr lang="en-US" dirty="0"/>
          </a:p>
        </p:txBody>
      </p:sp>
      <p:sp>
        <p:nvSpPr>
          <p:cNvPr id="6" name="Slayt Numarası Yer Tutucusu 5">
            <a:extLst>
              <a:ext uri="{FF2B5EF4-FFF2-40B4-BE49-F238E27FC236}">
                <a16:creationId xmlns:a16="http://schemas.microsoft.com/office/drawing/2014/main" id="{8A3995A3-3D5D-90B8-C808-23F6040CA2E6}"/>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01243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A27581E-C5B2-4713-D56F-C7291FC63770}"/>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FCAA6291-8B52-F906-A5BA-7BC137C8FEB4}"/>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7E36EB6-7732-0E1A-53A1-989DE05588CB}"/>
              </a:ext>
            </a:extLst>
          </p:cNvPr>
          <p:cNvSpPr>
            <a:spLocks noGrp="1"/>
          </p:cNvSpPr>
          <p:nvPr>
            <p:ph type="dt" sz="half" idx="10"/>
          </p:nvPr>
        </p:nvSpPr>
        <p:spPr/>
        <p:txBody>
          <a:bodyPr/>
          <a:lstStyle/>
          <a:p>
            <a:fld id="{B61BEF0D-F0BB-DE4B-95CE-6DB70DBA9567}" type="datetimeFigureOut">
              <a:rPr lang="en-US" smtClean="0"/>
              <a:pPr/>
              <a:t>5/26/2026</a:t>
            </a:fld>
            <a:endParaRPr lang="en-US" dirty="0"/>
          </a:p>
        </p:txBody>
      </p:sp>
      <p:sp>
        <p:nvSpPr>
          <p:cNvPr id="5" name="Alt Bilgi Yer Tutucusu 4">
            <a:extLst>
              <a:ext uri="{FF2B5EF4-FFF2-40B4-BE49-F238E27FC236}">
                <a16:creationId xmlns:a16="http://schemas.microsoft.com/office/drawing/2014/main" id="{F8FFD269-4CBF-AE38-A60F-0C314094AE94}"/>
              </a:ext>
            </a:extLst>
          </p:cNvPr>
          <p:cNvSpPr>
            <a:spLocks noGrp="1"/>
          </p:cNvSpPr>
          <p:nvPr>
            <p:ph type="ftr" sz="quarter" idx="11"/>
          </p:nvPr>
        </p:nvSpPr>
        <p:spPr/>
        <p:txBody>
          <a:bodyPr/>
          <a:lstStyle/>
          <a:p>
            <a:endParaRPr lang="en-US" dirty="0"/>
          </a:p>
        </p:txBody>
      </p:sp>
      <p:sp>
        <p:nvSpPr>
          <p:cNvPr id="6" name="Slayt Numarası Yer Tutucusu 5">
            <a:extLst>
              <a:ext uri="{FF2B5EF4-FFF2-40B4-BE49-F238E27FC236}">
                <a16:creationId xmlns:a16="http://schemas.microsoft.com/office/drawing/2014/main" id="{C7718AAA-D29C-2CAA-8C11-396EA52C0EB9}"/>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0919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A4392681-7F90-0AFD-CB25-276BBD7581D9}"/>
              </a:ext>
            </a:extLst>
          </p:cNvPr>
          <p:cNvSpPr>
            <a:spLocks noGrp="1"/>
          </p:cNvSpPr>
          <p:nvPr>
            <p:ph type="title" orient="vert"/>
          </p:nvPr>
        </p:nvSpPr>
        <p:spPr>
          <a:xfrm>
            <a:off x="20939760" y="2142067"/>
            <a:ext cx="6309360" cy="34096116"/>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5E76B03B-7924-5557-91B8-BBDA3CCF7939}"/>
              </a:ext>
            </a:extLst>
          </p:cNvPr>
          <p:cNvSpPr>
            <a:spLocks noGrp="1"/>
          </p:cNvSpPr>
          <p:nvPr>
            <p:ph type="body" orient="vert" idx="1"/>
          </p:nvPr>
        </p:nvSpPr>
        <p:spPr>
          <a:xfrm>
            <a:off x="2011680" y="2142067"/>
            <a:ext cx="18562320" cy="34096116"/>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B276E2D-17B5-8C5F-B181-68DE49B2E89E}"/>
              </a:ext>
            </a:extLst>
          </p:cNvPr>
          <p:cNvSpPr>
            <a:spLocks noGrp="1"/>
          </p:cNvSpPr>
          <p:nvPr>
            <p:ph type="dt" sz="half" idx="10"/>
          </p:nvPr>
        </p:nvSpPr>
        <p:spPr/>
        <p:txBody>
          <a:bodyPr/>
          <a:lstStyle/>
          <a:p>
            <a:fld id="{B61BEF0D-F0BB-DE4B-95CE-6DB70DBA9567}" type="datetimeFigureOut">
              <a:rPr lang="en-US" smtClean="0"/>
              <a:pPr/>
              <a:t>5/26/2026</a:t>
            </a:fld>
            <a:endParaRPr lang="en-US" dirty="0"/>
          </a:p>
        </p:txBody>
      </p:sp>
      <p:sp>
        <p:nvSpPr>
          <p:cNvPr id="5" name="Alt Bilgi Yer Tutucusu 4">
            <a:extLst>
              <a:ext uri="{FF2B5EF4-FFF2-40B4-BE49-F238E27FC236}">
                <a16:creationId xmlns:a16="http://schemas.microsoft.com/office/drawing/2014/main" id="{0E3E4DA0-6E92-B088-7BC1-662AFF29900F}"/>
              </a:ext>
            </a:extLst>
          </p:cNvPr>
          <p:cNvSpPr>
            <a:spLocks noGrp="1"/>
          </p:cNvSpPr>
          <p:nvPr>
            <p:ph type="ftr" sz="quarter" idx="11"/>
          </p:nvPr>
        </p:nvSpPr>
        <p:spPr/>
        <p:txBody>
          <a:bodyPr/>
          <a:lstStyle/>
          <a:p>
            <a:endParaRPr lang="en-US" dirty="0"/>
          </a:p>
        </p:txBody>
      </p:sp>
      <p:sp>
        <p:nvSpPr>
          <p:cNvPr id="6" name="Slayt Numarası Yer Tutucusu 5">
            <a:extLst>
              <a:ext uri="{FF2B5EF4-FFF2-40B4-BE49-F238E27FC236}">
                <a16:creationId xmlns:a16="http://schemas.microsoft.com/office/drawing/2014/main" id="{436E6C25-B522-B0E8-18EF-195B2EF866DD}"/>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6393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F2AD0F1-28B4-A61C-4E3A-0E7F19A312E3}"/>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99C65216-0590-1D6D-5E57-AF6204534F39}"/>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8DC3DAF-4DF7-C09B-7B57-0CD925955114}"/>
              </a:ext>
            </a:extLst>
          </p:cNvPr>
          <p:cNvSpPr>
            <a:spLocks noGrp="1"/>
          </p:cNvSpPr>
          <p:nvPr>
            <p:ph type="dt" sz="half" idx="10"/>
          </p:nvPr>
        </p:nvSpPr>
        <p:spPr/>
        <p:txBody>
          <a:bodyPr/>
          <a:lstStyle/>
          <a:p>
            <a:fld id="{B61BEF0D-F0BB-DE4B-95CE-6DB70DBA9567}" type="datetimeFigureOut">
              <a:rPr lang="en-US" smtClean="0"/>
              <a:pPr/>
              <a:t>5/26/2026</a:t>
            </a:fld>
            <a:endParaRPr lang="en-US" dirty="0"/>
          </a:p>
        </p:txBody>
      </p:sp>
      <p:sp>
        <p:nvSpPr>
          <p:cNvPr id="5" name="Alt Bilgi Yer Tutucusu 4">
            <a:extLst>
              <a:ext uri="{FF2B5EF4-FFF2-40B4-BE49-F238E27FC236}">
                <a16:creationId xmlns:a16="http://schemas.microsoft.com/office/drawing/2014/main" id="{51AD0E2B-2EED-0901-68D7-EB906883E4A3}"/>
              </a:ext>
            </a:extLst>
          </p:cNvPr>
          <p:cNvSpPr>
            <a:spLocks noGrp="1"/>
          </p:cNvSpPr>
          <p:nvPr>
            <p:ph type="ftr" sz="quarter" idx="11"/>
          </p:nvPr>
        </p:nvSpPr>
        <p:spPr/>
        <p:txBody>
          <a:bodyPr/>
          <a:lstStyle/>
          <a:p>
            <a:endParaRPr lang="en-US" dirty="0"/>
          </a:p>
        </p:txBody>
      </p:sp>
      <p:sp>
        <p:nvSpPr>
          <p:cNvPr id="6" name="Slayt Numarası Yer Tutucusu 5">
            <a:extLst>
              <a:ext uri="{FF2B5EF4-FFF2-40B4-BE49-F238E27FC236}">
                <a16:creationId xmlns:a16="http://schemas.microsoft.com/office/drawing/2014/main" id="{4DE4D280-CF2E-44C3-971A-9D9FBC85E661}"/>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8542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94D70C9-2600-7033-57F3-05E13E0290F1}"/>
              </a:ext>
            </a:extLst>
          </p:cNvPr>
          <p:cNvSpPr>
            <a:spLocks noGrp="1"/>
          </p:cNvSpPr>
          <p:nvPr>
            <p:ph type="title"/>
          </p:nvPr>
        </p:nvSpPr>
        <p:spPr>
          <a:xfrm>
            <a:off x="1996440" y="10030466"/>
            <a:ext cx="25237440" cy="16736057"/>
          </a:xfrm>
        </p:spPr>
        <p:txBody>
          <a:bodyPr anchor="b"/>
          <a:lstStyle>
            <a:lvl1pPr>
              <a:defRPr sz="144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8F8D1209-FEC1-C4AE-96E8-0C2D475FCE18}"/>
              </a:ext>
            </a:extLst>
          </p:cNvPr>
          <p:cNvSpPr>
            <a:spLocks noGrp="1"/>
          </p:cNvSpPr>
          <p:nvPr>
            <p:ph type="body" idx="1"/>
          </p:nvPr>
        </p:nvSpPr>
        <p:spPr>
          <a:xfrm>
            <a:off x="1996440" y="26924853"/>
            <a:ext cx="25237440" cy="8801097"/>
          </a:xfrm>
        </p:spPr>
        <p:txBody>
          <a:bodyPr/>
          <a:lstStyle>
            <a:lvl1pPr marL="0" indent="0">
              <a:buNone/>
              <a:defRPr sz="5760">
                <a:solidFill>
                  <a:schemeClr val="tx1">
                    <a:tint val="82000"/>
                  </a:schemeClr>
                </a:solidFill>
              </a:defRPr>
            </a:lvl1pPr>
            <a:lvl2pPr marL="1097280" indent="0">
              <a:buNone/>
              <a:defRPr sz="4800">
                <a:solidFill>
                  <a:schemeClr val="tx1">
                    <a:tint val="82000"/>
                  </a:schemeClr>
                </a:solidFill>
              </a:defRPr>
            </a:lvl2pPr>
            <a:lvl3pPr marL="2194560" indent="0">
              <a:buNone/>
              <a:defRPr sz="4320">
                <a:solidFill>
                  <a:schemeClr val="tx1">
                    <a:tint val="82000"/>
                  </a:schemeClr>
                </a:solidFill>
              </a:defRPr>
            </a:lvl3pPr>
            <a:lvl4pPr marL="3291840" indent="0">
              <a:buNone/>
              <a:defRPr sz="3840">
                <a:solidFill>
                  <a:schemeClr val="tx1">
                    <a:tint val="82000"/>
                  </a:schemeClr>
                </a:solidFill>
              </a:defRPr>
            </a:lvl4pPr>
            <a:lvl5pPr marL="4389120" indent="0">
              <a:buNone/>
              <a:defRPr sz="3840">
                <a:solidFill>
                  <a:schemeClr val="tx1">
                    <a:tint val="82000"/>
                  </a:schemeClr>
                </a:solidFill>
              </a:defRPr>
            </a:lvl5pPr>
            <a:lvl6pPr marL="5486400" indent="0">
              <a:buNone/>
              <a:defRPr sz="3840">
                <a:solidFill>
                  <a:schemeClr val="tx1">
                    <a:tint val="82000"/>
                  </a:schemeClr>
                </a:solidFill>
              </a:defRPr>
            </a:lvl6pPr>
            <a:lvl7pPr marL="6583680" indent="0">
              <a:buNone/>
              <a:defRPr sz="3840">
                <a:solidFill>
                  <a:schemeClr val="tx1">
                    <a:tint val="82000"/>
                  </a:schemeClr>
                </a:solidFill>
              </a:defRPr>
            </a:lvl7pPr>
            <a:lvl8pPr marL="7680960" indent="0">
              <a:buNone/>
              <a:defRPr sz="3840">
                <a:solidFill>
                  <a:schemeClr val="tx1">
                    <a:tint val="82000"/>
                  </a:schemeClr>
                </a:solidFill>
              </a:defRPr>
            </a:lvl8pPr>
            <a:lvl9pPr marL="8778240" indent="0">
              <a:buNone/>
              <a:defRPr sz="3840">
                <a:solidFill>
                  <a:schemeClr val="tx1">
                    <a:tint val="82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A5CD3B2E-C987-43C3-2913-307D81CE44B0}"/>
              </a:ext>
            </a:extLst>
          </p:cNvPr>
          <p:cNvSpPr>
            <a:spLocks noGrp="1"/>
          </p:cNvSpPr>
          <p:nvPr>
            <p:ph type="dt" sz="half" idx="10"/>
          </p:nvPr>
        </p:nvSpPr>
        <p:spPr/>
        <p:txBody>
          <a:bodyPr/>
          <a:lstStyle/>
          <a:p>
            <a:fld id="{B61BEF0D-F0BB-DE4B-95CE-6DB70DBA9567}" type="datetimeFigureOut">
              <a:rPr lang="en-US" smtClean="0"/>
              <a:pPr/>
              <a:t>5/26/2026</a:t>
            </a:fld>
            <a:endParaRPr lang="en-US" dirty="0"/>
          </a:p>
        </p:txBody>
      </p:sp>
      <p:sp>
        <p:nvSpPr>
          <p:cNvPr id="5" name="Alt Bilgi Yer Tutucusu 4">
            <a:extLst>
              <a:ext uri="{FF2B5EF4-FFF2-40B4-BE49-F238E27FC236}">
                <a16:creationId xmlns:a16="http://schemas.microsoft.com/office/drawing/2014/main" id="{76748AFC-A74E-E1D5-1B94-CDF4CCA73097}"/>
              </a:ext>
            </a:extLst>
          </p:cNvPr>
          <p:cNvSpPr>
            <a:spLocks noGrp="1"/>
          </p:cNvSpPr>
          <p:nvPr>
            <p:ph type="ftr" sz="quarter" idx="11"/>
          </p:nvPr>
        </p:nvSpPr>
        <p:spPr/>
        <p:txBody>
          <a:bodyPr/>
          <a:lstStyle/>
          <a:p>
            <a:endParaRPr lang="en-US" dirty="0"/>
          </a:p>
        </p:txBody>
      </p:sp>
      <p:sp>
        <p:nvSpPr>
          <p:cNvPr id="6" name="Slayt Numarası Yer Tutucusu 5">
            <a:extLst>
              <a:ext uri="{FF2B5EF4-FFF2-40B4-BE49-F238E27FC236}">
                <a16:creationId xmlns:a16="http://schemas.microsoft.com/office/drawing/2014/main" id="{1DE2CC90-5978-6B01-DF42-AEFABA9B826D}"/>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18137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BD5A4AB-EDCC-F696-5CDD-8F8290B7B442}"/>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43479C7B-D013-E56D-077F-2D548AE902B1}"/>
              </a:ext>
            </a:extLst>
          </p:cNvPr>
          <p:cNvSpPr>
            <a:spLocks noGrp="1"/>
          </p:cNvSpPr>
          <p:nvPr>
            <p:ph sz="half" idx="1"/>
          </p:nvPr>
        </p:nvSpPr>
        <p:spPr>
          <a:xfrm>
            <a:off x="2011680" y="10710333"/>
            <a:ext cx="12435840" cy="2552785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FACE79CB-907D-31B5-FB4B-EBBE4FB072C5}"/>
              </a:ext>
            </a:extLst>
          </p:cNvPr>
          <p:cNvSpPr>
            <a:spLocks noGrp="1"/>
          </p:cNvSpPr>
          <p:nvPr>
            <p:ph sz="half" idx="2"/>
          </p:nvPr>
        </p:nvSpPr>
        <p:spPr>
          <a:xfrm>
            <a:off x="14813280" y="10710333"/>
            <a:ext cx="12435840" cy="2552785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B42A7336-4979-322E-37CF-A799E78860A3}"/>
              </a:ext>
            </a:extLst>
          </p:cNvPr>
          <p:cNvSpPr>
            <a:spLocks noGrp="1"/>
          </p:cNvSpPr>
          <p:nvPr>
            <p:ph type="dt" sz="half" idx="10"/>
          </p:nvPr>
        </p:nvSpPr>
        <p:spPr/>
        <p:txBody>
          <a:bodyPr/>
          <a:lstStyle/>
          <a:p>
            <a:fld id="{B61BEF0D-F0BB-DE4B-95CE-6DB70DBA9567}" type="datetimeFigureOut">
              <a:rPr lang="en-US" smtClean="0"/>
              <a:pPr/>
              <a:t>5/26/2026</a:t>
            </a:fld>
            <a:endParaRPr lang="en-US" dirty="0"/>
          </a:p>
        </p:txBody>
      </p:sp>
      <p:sp>
        <p:nvSpPr>
          <p:cNvPr id="6" name="Alt Bilgi Yer Tutucusu 5">
            <a:extLst>
              <a:ext uri="{FF2B5EF4-FFF2-40B4-BE49-F238E27FC236}">
                <a16:creationId xmlns:a16="http://schemas.microsoft.com/office/drawing/2014/main" id="{AAFEE468-9F71-E2B4-9FA0-4BEF8C3F0F5D}"/>
              </a:ext>
            </a:extLst>
          </p:cNvPr>
          <p:cNvSpPr>
            <a:spLocks noGrp="1"/>
          </p:cNvSpPr>
          <p:nvPr>
            <p:ph type="ftr" sz="quarter" idx="11"/>
          </p:nvPr>
        </p:nvSpPr>
        <p:spPr/>
        <p:txBody>
          <a:bodyPr/>
          <a:lstStyle/>
          <a:p>
            <a:endParaRPr lang="en-US" dirty="0"/>
          </a:p>
        </p:txBody>
      </p:sp>
      <p:sp>
        <p:nvSpPr>
          <p:cNvPr id="7" name="Slayt Numarası Yer Tutucusu 6">
            <a:extLst>
              <a:ext uri="{FF2B5EF4-FFF2-40B4-BE49-F238E27FC236}">
                <a16:creationId xmlns:a16="http://schemas.microsoft.com/office/drawing/2014/main" id="{0147B511-4414-819C-C374-3A4FC473C8F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51784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76A0143-3E20-190C-2688-6D978845CE9E}"/>
              </a:ext>
            </a:extLst>
          </p:cNvPr>
          <p:cNvSpPr>
            <a:spLocks noGrp="1"/>
          </p:cNvSpPr>
          <p:nvPr>
            <p:ph type="title"/>
          </p:nvPr>
        </p:nvSpPr>
        <p:spPr>
          <a:xfrm>
            <a:off x="2015491" y="2142070"/>
            <a:ext cx="25237440" cy="7776636"/>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AC2ED080-86E1-CDEA-FF43-CD90B523F7A6}"/>
              </a:ext>
            </a:extLst>
          </p:cNvPr>
          <p:cNvSpPr>
            <a:spLocks noGrp="1"/>
          </p:cNvSpPr>
          <p:nvPr>
            <p:ph type="body" idx="1"/>
          </p:nvPr>
        </p:nvSpPr>
        <p:spPr>
          <a:xfrm>
            <a:off x="2015492" y="9862823"/>
            <a:ext cx="12378689" cy="4833617"/>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1BB25744-1A7B-E046-3351-ECDB694C9CF2}"/>
              </a:ext>
            </a:extLst>
          </p:cNvPr>
          <p:cNvSpPr>
            <a:spLocks noGrp="1"/>
          </p:cNvSpPr>
          <p:nvPr>
            <p:ph sz="half" idx="2"/>
          </p:nvPr>
        </p:nvSpPr>
        <p:spPr>
          <a:xfrm>
            <a:off x="2015492" y="14696440"/>
            <a:ext cx="12378689" cy="2161625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8C7F7F04-9C22-0EE9-9F7A-6CCE4C062918}"/>
              </a:ext>
            </a:extLst>
          </p:cNvPr>
          <p:cNvSpPr>
            <a:spLocks noGrp="1"/>
          </p:cNvSpPr>
          <p:nvPr>
            <p:ph type="body" sz="quarter" idx="3"/>
          </p:nvPr>
        </p:nvSpPr>
        <p:spPr>
          <a:xfrm>
            <a:off x="14813280" y="9862823"/>
            <a:ext cx="12439651" cy="4833617"/>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83D578E8-6C9E-B5AD-C2AE-D48080B987CF}"/>
              </a:ext>
            </a:extLst>
          </p:cNvPr>
          <p:cNvSpPr>
            <a:spLocks noGrp="1"/>
          </p:cNvSpPr>
          <p:nvPr>
            <p:ph sz="quarter" idx="4"/>
          </p:nvPr>
        </p:nvSpPr>
        <p:spPr>
          <a:xfrm>
            <a:off x="14813280" y="14696440"/>
            <a:ext cx="12439651" cy="2161625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1D6EAD9A-EB8F-94DB-2712-17F32D3F422B}"/>
              </a:ext>
            </a:extLst>
          </p:cNvPr>
          <p:cNvSpPr>
            <a:spLocks noGrp="1"/>
          </p:cNvSpPr>
          <p:nvPr>
            <p:ph type="dt" sz="half" idx="10"/>
          </p:nvPr>
        </p:nvSpPr>
        <p:spPr/>
        <p:txBody>
          <a:bodyPr/>
          <a:lstStyle/>
          <a:p>
            <a:fld id="{B61BEF0D-F0BB-DE4B-95CE-6DB70DBA9567}" type="datetimeFigureOut">
              <a:rPr lang="en-US" smtClean="0"/>
              <a:pPr/>
              <a:t>5/26/2026</a:t>
            </a:fld>
            <a:endParaRPr lang="en-US" dirty="0"/>
          </a:p>
        </p:txBody>
      </p:sp>
      <p:sp>
        <p:nvSpPr>
          <p:cNvPr id="8" name="Alt Bilgi Yer Tutucusu 7">
            <a:extLst>
              <a:ext uri="{FF2B5EF4-FFF2-40B4-BE49-F238E27FC236}">
                <a16:creationId xmlns:a16="http://schemas.microsoft.com/office/drawing/2014/main" id="{DAE6BD30-1A28-9CD5-8FE7-7ED39E3812E6}"/>
              </a:ext>
            </a:extLst>
          </p:cNvPr>
          <p:cNvSpPr>
            <a:spLocks noGrp="1"/>
          </p:cNvSpPr>
          <p:nvPr>
            <p:ph type="ftr" sz="quarter" idx="11"/>
          </p:nvPr>
        </p:nvSpPr>
        <p:spPr/>
        <p:txBody>
          <a:bodyPr/>
          <a:lstStyle/>
          <a:p>
            <a:endParaRPr lang="en-US" dirty="0"/>
          </a:p>
        </p:txBody>
      </p:sp>
      <p:sp>
        <p:nvSpPr>
          <p:cNvPr id="9" name="Slayt Numarası Yer Tutucusu 8">
            <a:extLst>
              <a:ext uri="{FF2B5EF4-FFF2-40B4-BE49-F238E27FC236}">
                <a16:creationId xmlns:a16="http://schemas.microsoft.com/office/drawing/2014/main" id="{09DE67D9-5B8D-5215-1488-9CA2697A5485}"/>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27133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B4D87F0-C2D3-7F3F-079C-DFC1EBC97470}"/>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C9E70A46-6138-BF3E-C4F9-BCA399CC9052}"/>
              </a:ext>
            </a:extLst>
          </p:cNvPr>
          <p:cNvSpPr>
            <a:spLocks noGrp="1"/>
          </p:cNvSpPr>
          <p:nvPr>
            <p:ph type="dt" sz="half" idx="10"/>
          </p:nvPr>
        </p:nvSpPr>
        <p:spPr/>
        <p:txBody>
          <a:bodyPr/>
          <a:lstStyle/>
          <a:p>
            <a:fld id="{B61BEF0D-F0BB-DE4B-95CE-6DB70DBA9567}" type="datetimeFigureOut">
              <a:rPr lang="en-US" smtClean="0"/>
              <a:pPr/>
              <a:t>5/26/2026</a:t>
            </a:fld>
            <a:endParaRPr lang="en-US" dirty="0"/>
          </a:p>
        </p:txBody>
      </p:sp>
      <p:sp>
        <p:nvSpPr>
          <p:cNvPr id="4" name="Alt Bilgi Yer Tutucusu 3">
            <a:extLst>
              <a:ext uri="{FF2B5EF4-FFF2-40B4-BE49-F238E27FC236}">
                <a16:creationId xmlns:a16="http://schemas.microsoft.com/office/drawing/2014/main" id="{78DC4C6C-9D42-CCD9-E78C-A21E952D96F0}"/>
              </a:ext>
            </a:extLst>
          </p:cNvPr>
          <p:cNvSpPr>
            <a:spLocks noGrp="1"/>
          </p:cNvSpPr>
          <p:nvPr>
            <p:ph type="ftr" sz="quarter" idx="11"/>
          </p:nvPr>
        </p:nvSpPr>
        <p:spPr/>
        <p:txBody>
          <a:bodyPr/>
          <a:lstStyle/>
          <a:p>
            <a:endParaRPr lang="en-US" dirty="0"/>
          </a:p>
        </p:txBody>
      </p:sp>
      <p:sp>
        <p:nvSpPr>
          <p:cNvPr id="5" name="Slayt Numarası Yer Tutucusu 4">
            <a:extLst>
              <a:ext uri="{FF2B5EF4-FFF2-40B4-BE49-F238E27FC236}">
                <a16:creationId xmlns:a16="http://schemas.microsoft.com/office/drawing/2014/main" id="{D8F6BD8D-42CF-CCAB-58EA-E8E14E4A5C1A}"/>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4844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606ED3C6-517F-63B5-5C20-31F25003166E}"/>
              </a:ext>
            </a:extLst>
          </p:cNvPr>
          <p:cNvSpPr>
            <a:spLocks noGrp="1"/>
          </p:cNvSpPr>
          <p:nvPr>
            <p:ph type="dt" sz="half" idx="10"/>
          </p:nvPr>
        </p:nvSpPr>
        <p:spPr/>
        <p:txBody>
          <a:bodyPr/>
          <a:lstStyle/>
          <a:p>
            <a:fld id="{B61BEF0D-F0BB-DE4B-95CE-6DB70DBA9567}" type="datetimeFigureOut">
              <a:rPr lang="en-US" smtClean="0"/>
              <a:pPr/>
              <a:t>5/26/2026</a:t>
            </a:fld>
            <a:endParaRPr lang="en-US" dirty="0"/>
          </a:p>
        </p:txBody>
      </p:sp>
      <p:sp>
        <p:nvSpPr>
          <p:cNvPr id="3" name="Alt Bilgi Yer Tutucusu 2">
            <a:extLst>
              <a:ext uri="{FF2B5EF4-FFF2-40B4-BE49-F238E27FC236}">
                <a16:creationId xmlns:a16="http://schemas.microsoft.com/office/drawing/2014/main" id="{E6446AA8-E93C-F869-298F-CA8467C8108E}"/>
              </a:ext>
            </a:extLst>
          </p:cNvPr>
          <p:cNvSpPr>
            <a:spLocks noGrp="1"/>
          </p:cNvSpPr>
          <p:nvPr>
            <p:ph type="ftr" sz="quarter" idx="11"/>
          </p:nvPr>
        </p:nvSpPr>
        <p:spPr/>
        <p:txBody>
          <a:bodyPr/>
          <a:lstStyle/>
          <a:p>
            <a:endParaRPr lang="en-US" dirty="0"/>
          </a:p>
        </p:txBody>
      </p:sp>
      <p:sp>
        <p:nvSpPr>
          <p:cNvPr id="4" name="Slayt Numarası Yer Tutucusu 3">
            <a:extLst>
              <a:ext uri="{FF2B5EF4-FFF2-40B4-BE49-F238E27FC236}">
                <a16:creationId xmlns:a16="http://schemas.microsoft.com/office/drawing/2014/main" id="{A8643F99-F508-AF02-3DAB-4E8D50A03C14}"/>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80589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9FBFAF5-2D9F-4961-FBD4-C47A0A7B7049}"/>
              </a:ext>
            </a:extLst>
          </p:cNvPr>
          <p:cNvSpPr>
            <a:spLocks noGrp="1"/>
          </p:cNvSpPr>
          <p:nvPr>
            <p:ph type="title"/>
          </p:nvPr>
        </p:nvSpPr>
        <p:spPr>
          <a:xfrm>
            <a:off x="2015492" y="2682240"/>
            <a:ext cx="9437369" cy="9387840"/>
          </a:xfrm>
        </p:spPr>
        <p:txBody>
          <a:bodyPr anchor="b"/>
          <a:lstStyle>
            <a:lvl1pPr>
              <a:defRPr sz="768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7074056C-F2CF-9D03-F782-CF2ADAB36528}"/>
              </a:ext>
            </a:extLst>
          </p:cNvPr>
          <p:cNvSpPr>
            <a:spLocks noGrp="1"/>
          </p:cNvSpPr>
          <p:nvPr>
            <p:ph idx="1"/>
          </p:nvPr>
        </p:nvSpPr>
        <p:spPr>
          <a:xfrm>
            <a:off x="12439651" y="5792896"/>
            <a:ext cx="14813280" cy="28591933"/>
          </a:xfrm>
        </p:spPr>
        <p:txBody>
          <a:bodyPr/>
          <a:lstStyle>
            <a:lvl1pPr>
              <a:defRPr sz="7680"/>
            </a:lvl1pPr>
            <a:lvl2pPr>
              <a:defRPr sz="6720"/>
            </a:lvl2pPr>
            <a:lvl3pPr>
              <a:defRPr sz="5760"/>
            </a:lvl3pPr>
            <a:lvl4pPr>
              <a:defRPr sz="4800"/>
            </a:lvl4pPr>
            <a:lvl5pPr>
              <a:defRPr sz="4800"/>
            </a:lvl5pPr>
            <a:lvl6pPr>
              <a:defRPr sz="4800"/>
            </a:lvl6pPr>
            <a:lvl7pPr>
              <a:defRPr sz="4800"/>
            </a:lvl7pPr>
            <a:lvl8pPr>
              <a:defRPr sz="4800"/>
            </a:lvl8pPr>
            <a:lvl9pPr>
              <a:defRPr sz="48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7FE40490-E8BE-C23D-EF6C-CDB3D40A4528}"/>
              </a:ext>
            </a:extLst>
          </p:cNvPr>
          <p:cNvSpPr>
            <a:spLocks noGrp="1"/>
          </p:cNvSpPr>
          <p:nvPr>
            <p:ph type="body" sz="half" idx="2"/>
          </p:nvPr>
        </p:nvSpPr>
        <p:spPr>
          <a:xfrm>
            <a:off x="2015492" y="12070080"/>
            <a:ext cx="9437369" cy="22361316"/>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176F4060-AB68-1882-058F-E1F741AD745F}"/>
              </a:ext>
            </a:extLst>
          </p:cNvPr>
          <p:cNvSpPr>
            <a:spLocks noGrp="1"/>
          </p:cNvSpPr>
          <p:nvPr>
            <p:ph type="dt" sz="half" idx="10"/>
          </p:nvPr>
        </p:nvSpPr>
        <p:spPr/>
        <p:txBody>
          <a:bodyPr/>
          <a:lstStyle/>
          <a:p>
            <a:fld id="{B61BEF0D-F0BB-DE4B-95CE-6DB70DBA9567}" type="datetimeFigureOut">
              <a:rPr lang="en-US" smtClean="0"/>
              <a:pPr/>
              <a:t>5/26/2026</a:t>
            </a:fld>
            <a:endParaRPr lang="en-US" dirty="0"/>
          </a:p>
        </p:txBody>
      </p:sp>
      <p:sp>
        <p:nvSpPr>
          <p:cNvPr id="6" name="Alt Bilgi Yer Tutucusu 5">
            <a:extLst>
              <a:ext uri="{FF2B5EF4-FFF2-40B4-BE49-F238E27FC236}">
                <a16:creationId xmlns:a16="http://schemas.microsoft.com/office/drawing/2014/main" id="{02B98FE3-6276-4CAB-B852-69196467D807}"/>
              </a:ext>
            </a:extLst>
          </p:cNvPr>
          <p:cNvSpPr>
            <a:spLocks noGrp="1"/>
          </p:cNvSpPr>
          <p:nvPr>
            <p:ph type="ftr" sz="quarter" idx="11"/>
          </p:nvPr>
        </p:nvSpPr>
        <p:spPr/>
        <p:txBody>
          <a:bodyPr/>
          <a:lstStyle/>
          <a:p>
            <a:endParaRPr lang="en-US" dirty="0"/>
          </a:p>
        </p:txBody>
      </p:sp>
      <p:sp>
        <p:nvSpPr>
          <p:cNvPr id="7" name="Slayt Numarası Yer Tutucusu 6">
            <a:extLst>
              <a:ext uri="{FF2B5EF4-FFF2-40B4-BE49-F238E27FC236}">
                <a16:creationId xmlns:a16="http://schemas.microsoft.com/office/drawing/2014/main" id="{8C993731-F909-8D4E-B5E4-281D2BB59512}"/>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34639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7DA9504-8B46-1ABC-7BD1-CB425C4D25C8}"/>
              </a:ext>
            </a:extLst>
          </p:cNvPr>
          <p:cNvSpPr>
            <a:spLocks noGrp="1"/>
          </p:cNvSpPr>
          <p:nvPr>
            <p:ph type="title"/>
          </p:nvPr>
        </p:nvSpPr>
        <p:spPr>
          <a:xfrm>
            <a:off x="2015492" y="2682240"/>
            <a:ext cx="9437369" cy="9387840"/>
          </a:xfrm>
        </p:spPr>
        <p:txBody>
          <a:bodyPr anchor="b"/>
          <a:lstStyle>
            <a:lvl1pPr>
              <a:defRPr sz="768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4783560C-BEF6-C535-27A6-253D83D16392}"/>
              </a:ext>
            </a:extLst>
          </p:cNvPr>
          <p:cNvSpPr>
            <a:spLocks noGrp="1"/>
          </p:cNvSpPr>
          <p:nvPr>
            <p:ph type="pic" idx="1"/>
          </p:nvPr>
        </p:nvSpPr>
        <p:spPr>
          <a:xfrm>
            <a:off x="12439651" y="5792896"/>
            <a:ext cx="14813280" cy="28591933"/>
          </a:xfrm>
        </p:spPr>
        <p:txBody>
          <a:bodyPr/>
          <a:lstStyle>
            <a:lvl1pPr marL="0" indent="0">
              <a:buNone/>
              <a:defRPr sz="7680"/>
            </a:lvl1pPr>
            <a:lvl2pPr marL="1097280" indent="0">
              <a:buNone/>
              <a:defRPr sz="6720"/>
            </a:lvl2pPr>
            <a:lvl3pPr marL="2194560" indent="0">
              <a:buNone/>
              <a:defRPr sz="5760"/>
            </a:lvl3pPr>
            <a:lvl4pPr marL="3291840" indent="0">
              <a:buNone/>
              <a:defRPr sz="4800"/>
            </a:lvl4pPr>
            <a:lvl5pPr marL="4389120" indent="0">
              <a:buNone/>
              <a:defRPr sz="4800"/>
            </a:lvl5pPr>
            <a:lvl6pPr marL="5486400" indent="0">
              <a:buNone/>
              <a:defRPr sz="4800"/>
            </a:lvl6pPr>
            <a:lvl7pPr marL="6583680" indent="0">
              <a:buNone/>
              <a:defRPr sz="4800"/>
            </a:lvl7pPr>
            <a:lvl8pPr marL="7680960" indent="0">
              <a:buNone/>
              <a:defRPr sz="4800"/>
            </a:lvl8pPr>
            <a:lvl9pPr marL="8778240" indent="0">
              <a:buNone/>
              <a:defRPr sz="4800"/>
            </a:lvl9pPr>
          </a:lstStyle>
          <a:p>
            <a:endParaRPr lang="tr-TR"/>
          </a:p>
        </p:txBody>
      </p:sp>
      <p:sp>
        <p:nvSpPr>
          <p:cNvPr id="4" name="Metin Yer Tutucusu 3">
            <a:extLst>
              <a:ext uri="{FF2B5EF4-FFF2-40B4-BE49-F238E27FC236}">
                <a16:creationId xmlns:a16="http://schemas.microsoft.com/office/drawing/2014/main" id="{CA0BA1AB-529D-5393-C271-58D3C6FAF205}"/>
              </a:ext>
            </a:extLst>
          </p:cNvPr>
          <p:cNvSpPr>
            <a:spLocks noGrp="1"/>
          </p:cNvSpPr>
          <p:nvPr>
            <p:ph type="body" sz="half" idx="2"/>
          </p:nvPr>
        </p:nvSpPr>
        <p:spPr>
          <a:xfrm>
            <a:off x="2015492" y="12070080"/>
            <a:ext cx="9437369" cy="22361316"/>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CD8125F2-6DC4-4B63-9459-7032031290FC}"/>
              </a:ext>
            </a:extLst>
          </p:cNvPr>
          <p:cNvSpPr>
            <a:spLocks noGrp="1"/>
          </p:cNvSpPr>
          <p:nvPr>
            <p:ph type="dt" sz="half" idx="10"/>
          </p:nvPr>
        </p:nvSpPr>
        <p:spPr/>
        <p:txBody>
          <a:bodyPr/>
          <a:lstStyle/>
          <a:p>
            <a:fld id="{B61BEF0D-F0BB-DE4B-95CE-6DB70DBA9567}" type="datetimeFigureOut">
              <a:rPr lang="en-US" smtClean="0"/>
              <a:pPr/>
              <a:t>5/26/2026</a:t>
            </a:fld>
            <a:endParaRPr lang="en-US" dirty="0"/>
          </a:p>
        </p:txBody>
      </p:sp>
      <p:sp>
        <p:nvSpPr>
          <p:cNvPr id="6" name="Alt Bilgi Yer Tutucusu 5">
            <a:extLst>
              <a:ext uri="{FF2B5EF4-FFF2-40B4-BE49-F238E27FC236}">
                <a16:creationId xmlns:a16="http://schemas.microsoft.com/office/drawing/2014/main" id="{6DC7C28A-00BB-6C30-A3FD-12C6F2785602}"/>
              </a:ext>
            </a:extLst>
          </p:cNvPr>
          <p:cNvSpPr>
            <a:spLocks noGrp="1"/>
          </p:cNvSpPr>
          <p:nvPr>
            <p:ph type="ftr" sz="quarter" idx="11"/>
          </p:nvPr>
        </p:nvSpPr>
        <p:spPr/>
        <p:txBody>
          <a:bodyPr/>
          <a:lstStyle/>
          <a:p>
            <a:endParaRPr lang="en-US" dirty="0"/>
          </a:p>
        </p:txBody>
      </p:sp>
      <p:sp>
        <p:nvSpPr>
          <p:cNvPr id="7" name="Slayt Numarası Yer Tutucusu 6">
            <a:extLst>
              <a:ext uri="{FF2B5EF4-FFF2-40B4-BE49-F238E27FC236}">
                <a16:creationId xmlns:a16="http://schemas.microsoft.com/office/drawing/2014/main" id="{729CC89B-1B03-9790-4FC0-06F4C0D32FDC}"/>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63404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F0A679C5-19FC-4B55-4835-28545FC24BFF}"/>
              </a:ext>
            </a:extLst>
          </p:cNvPr>
          <p:cNvSpPr>
            <a:spLocks noGrp="1"/>
          </p:cNvSpPr>
          <p:nvPr>
            <p:ph type="title"/>
          </p:nvPr>
        </p:nvSpPr>
        <p:spPr>
          <a:xfrm>
            <a:off x="2011680" y="2142070"/>
            <a:ext cx="25237440" cy="7776636"/>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9731EF3A-4151-6F00-6392-BAE63DAF06DE}"/>
              </a:ext>
            </a:extLst>
          </p:cNvPr>
          <p:cNvSpPr>
            <a:spLocks noGrp="1"/>
          </p:cNvSpPr>
          <p:nvPr>
            <p:ph type="body" idx="1"/>
          </p:nvPr>
        </p:nvSpPr>
        <p:spPr>
          <a:xfrm>
            <a:off x="2011680" y="10710333"/>
            <a:ext cx="25237440" cy="25527850"/>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E3491C3-5049-D540-07EE-682A818A1DB5}"/>
              </a:ext>
            </a:extLst>
          </p:cNvPr>
          <p:cNvSpPr>
            <a:spLocks noGrp="1"/>
          </p:cNvSpPr>
          <p:nvPr>
            <p:ph type="dt" sz="half" idx="2"/>
          </p:nvPr>
        </p:nvSpPr>
        <p:spPr>
          <a:xfrm>
            <a:off x="2011680" y="37290589"/>
            <a:ext cx="6583680" cy="2142067"/>
          </a:xfrm>
          <a:prstGeom prst="rect">
            <a:avLst/>
          </a:prstGeom>
        </p:spPr>
        <p:txBody>
          <a:bodyPr vert="horz" lIns="91440" tIns="45720" rIns="91440" bIns="45720" rtlCol="0" anchor="ctr"/>
          <a:lstStyle>
            <a:lvl1pPr algn="l">
              <a:defRPr sz="2880">
                <a:solidFill>
                  <a:schemeClr val="tx1">
                    <a:tint val="82000"/>
                  </a:schemeClr>
                </a:solidFill>
              </a:defRPr>
            </a:lvl1pPr>
          </a:lstStyle>
          <a:p>
            <a:fld id="{B61BEF0D-F0BB-DE4B-95CE-6DB70DBA9567}" type="datetimeFigureOut">
              <a:rPr lang="en-US" smtClean="0"/>
              <a:pPr/>
              <a:t>5/26/2026</a:t>
            </a:fld>
            <a:endParaRPr lang="en-US" dirty="0"/>
          </a:p>
        </p:txBody>
      </p:sp>
      <p:sp>
        <p:nvSpPr>
          <p:cNvPr id="5" name="Alt Bilgi Yer Tutucusu 4">
            <a:extLst>
              <a:ext uri="{FF2B5EF4-FFF2-40B4-BE49-F238E27FC236}">
                <a16:creationId xmlns:a16="http://schemas.microsoft.com/office/drawing/2014/main" id="{E612DDC4-A9D6-7B84-B877-664268AB9C26}"/>
              </a:ext>
            </a:extLst>
          </p:cNvPr>
          <p:cNvSpPr>
            <a:spLocks noGrp="1"/>
          </p:cNvSpPr>
          <p:nvPr>
            <p:ph type="ftr" sz="quarter" idx="3"/>
          </p:nvPr>
        </p:nvSpPr>
        <p:spPr>
          <a:xfrm>
            <a:off x="9692640" y="37290589"/>
            <a:ext cx="9875520" cy="2142067"/>
          </a:xfrm>
          <a:prstGeom prst="rect">
            <a:avLst/>
          </a:prstGeom>
        </p:spPr>
        <p:txBody>
          <a:bodyPr vert="horz" lIns="91440" tIns="45720" rIns="91440" bIns="45720" rtlCol="0" anchor="ctr"/>
          <a:lstStyle>
            <a:lvl1pPr algn="ctr">
              <a:defRPr sz="2880">
                <a:solidFill>
                  <a:schemeClr val="tx1">
                    <a:tint val="82000"/>
                  </a:schemeClr>
                </a:solidFill>
              </a:defRPr>
            </a:lvl1pPr>
          </a:lstStyle>
          <a:p>
            <a:endParaRPr lang="en-US" dirty="0"/>
          </a:p>
        </p:txBody>
      </p:sp>
      <p:sp>
        <p:nvSpPr>
          <p:cNvPr id="6" name="Slayt Numarası Yer Tutucusu 5">
            <a:extLst>
              <a:ext uri="{FF2B5EF4-FFF2-40B4-BE49-F238E27FC236}">
                <a16:creationId xmlns:a16="http://schemas.microsoft.com/office/drawing/2014/main" id="{CB376AFD-33DB-464D-001D-5C39D766B98B}"/>
              </a:ext>
            </a:extLst>
          </p:cNvPr>
          <p:cNvSpPr>
            <a:spLocks noGrp="1"/>
          </p:cNvSpPr>
          <p:nvPr>
            <p:ph type="sldNum" sz="quarter" idx="4"/>
          </p:nvPr>
        </p:nvSpPr>
        <p:spPr>
          <a:xfrm>
            <a:off x="20665440" y="37290589"/>
            <a:ext cx="6583680" cy="2142067"/>
          </a:xfrm>
          <a:prstGeom prst="rect">
            <a:avLst/>
          </a:prstGeom>
        </p:spPr>
        <p:txBody>
          <a:bodyPr vert="horz" lIns="91440" tIns="45720" rIns="91440" bIns="45720" rtlCol="0" anchor="ctr"/>
          <a:lstStyle>
            <a:lvl1pPr algn="r">
              <a:defRPr sz="2880">
                <a:solidFill>
                  <a:schemeClr val="tx1">
                    <a:tint val="82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5950892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2194560" rtl="0" eaLnBrk="1" latinLnBrk="0" hangingPunct="1">
        <a:lnSpc>
          <a:spcPct val="90000"/>
        </a:lnSpc>
        <a:spcBef>
          <a:spcPct val="0"/>
        </a:spcBef>
        <a:buNone/>
        <a:defRPr sz="10560" kern="1200">
          <a:solidFill>
            <a:schemeClr val="tx1"/>
          </a:solidFill>
          <a:latin typeface="+mj-lt"/>
          <a:ea typeface="+mj-ea"/>
          <a:cs typeface="+mj-cs"/>
        </a:defRPr>
      </a:lvl1pPr>
    </p:titleStyle>
    <p:bodyStyle>
      <a:lvl1pPr marL="548640" indent="-548640" algn="l" defTabSz="2194560" rtl="0" eaLnBrk="1" latinLnBrk="0" hangingPunct="1">
        <a:lnSpc>
          <a:spcPct val="90000"/>
        </a:lnSpc>
        <a:spcBef>
          <a:spcPts val="2400"/>
        </a:spcBef>
        <a:buFont typeface="Arial" panose="020B0604020202020204" pitchFamily="34" charset="0"/>
        <a:buChar char="•"/>
        <a:defRPr sz="6720" kern="1200">
          <a:solidFill>
            <a:schemeClr val="tx1"/>
          </a:solidFill>
          <a:latin typeface="+mn-lt"/>
          <a:ea typeface="+mn-ea"/>
          <a:cs typeface="+mn-cs"/>
        </a:defRPr>
      </a:lvl1pPr>
      <a:lvl2pPr marL="1645920" indent="-548640" algn="l" defTabSz="2194560" rtl="0" eaLnBrk="1" latinLnBrk="0" hangingPunct="1">
        <a:lnSpc>
          <a:spcPct val="90000"/>
        </a:lnSpc>
        <a:spcBef>
          <a:spcPts val="1200"/>
        </a:spcBef>
        <a:buFont typeface="Arial" panose="020B0604020202020204" pitchFamily="34" charset="0"/>
        <a:buChar char="•"/>
        <a:defRPr sz="5760" kern="1200">
          <a:solidFill>
            <a:schemeClr val="tx1"/>
          </a:solidFill>
          <a:latin typeface="+mn-lt"/>
          <a:ea typeface="+mn-ea"/>
          <a:cs typeface="+mn-cs"/>
        </a:defRPr>
      </a:lvl2pPr>
      <a:lvl3pPr marL="2743200" indent="-548640" algn="l" defTabSz="2194560" rtl="0" eaLnBrk="1" latinLnBrk="0" hangingPunct="1">
        <a:lnSpc>
          <a:spcPct val="90000"/>
        </a:lnSpc>
        <a:spcBef>
          <a:spcPts val="1200"/>
        </a:spcBef>
        <a:buFont typeface="Arial" panose="020B0604020202020204" pitchFamily="34" charset="0"/>
        <a:buChar char="•"/>
        <a:defRPr sz="4800" kern="1200">
          <a:solidFill>
            <a:schemeClr val="tx1"/>
          </a:solidFill>
          <a:latin typeface="+mn-lt"/>
          <a:ea typeface="+mn-ea"/>
          <a:cs typeface="+mn-cs"/>
        </a:defRPr>
      </a:lvl3pPr>
      <a:lvl4pPr marL="38404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4pPr>
      <a:lvl5pPr marL="493776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5pPr>
      <a:lvl6pPr marL="603504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6pPr>
      <a:lvl7pPr marL="713232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7pPr>
      <a:lvl8pPr marL="822960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8pPr>
      <a:lvl9pPr marL="93268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9pPr>
    </p:bodyStyle>
    <p:otherStyle>
      <a:defPPr>
        <a:defRPr lang="tr-TR"/>
      </a:defPPr>
      <a:lvl1pPr marL="0" algn="l" defTabSz="2194560" rtl="0" eaLnBrk="1" latinLnBrk="0" hangingPunct="1">
        <a:defRPr sz="4320" kern="1200">
          <a:solidFill>
            <a:schemeClr val="tx1"/>
          </a:solidFill>
          <a:latin typeface="+mn-lt"/>
          <a:ea typeface="+mn-ea"/>
          <a:cs typeface="+mn-cs"/>
        </a:defRPr>
      </a:lvl1pPr>
      <a:lvl2pPr marL="1097280" algn="l" defTabSz="2194560" rtl="0" eaLnBrk="1" latinLnBrk="0" hangingPunct="1">
        <a:defRPr sz="4320" kern="1200">
          <a:solidFill>
            <a:schemeClr val="tx1"/>
          </a:solidFill>
          <a:latin typeface="+mn-lt"/>
          <a:ea typeface="+mn-ea"/>
          <a:cs typeface="+mn-cs"/>
        </a:defRPr>
      </a:lvl2pPr>
      <a:lvl3pPr marL="2194560" algn="l" defTabSz="2194560" rtl="0" eaLnBrk="1" latinLnBrk="0" hangingPunct="1">
        <a:defRPr sz="4320" kern="1200">
          <a:solidFill>
            <a:schemeClr val="tx1"/>
          </a:solidFill>
          <a:latin typeface="+mn-lt"/>
          <a:ea typeface="+mn-ea"/>
          <a:cs typeface="+mn-cs"/>
        </a:defRPr>
      </a:lvl3pPr>
      <a:lvl4pPr marL="3291840" algn="l" defTabSz="2194560" rtl="0" eaLnBrk="1" latinLnBrk="0" hangingPunct="1">
        <a:defRPr sz="4320" kern="1200">
          <a:solidFill>
            <a:schemeClr val="tx1"/>
          </a:solidFill>
          <a:latin typeface="+mn-lt"/>
          <a:ea typeface="+mn-ea"/>
          <a:cs typeface="+mn-cs"/>
        </a:defRPr>
      </a:lvl4pPr>
      <a:lvl5pPr marL="4389120" algn="l" defTabSz="2194560" rtl="0" eaLnBrk="1" latinLnBrk="0" hangingPunct="1">
        <a:defRPr sz="4320" kern="1200">
          <a:solidFill>
            <a:schemeClr val="tx1"/>
          </a:solidFill>
          <a:latin typeface="+mn-lt"/>
          <a:ea typeface="+mn-ea"/>
          <a:cs typeface="+mn-cs"/>
        </a:defRPr>
      </a:lvl5pPr>
      <a:lvl6pPr marL="5486400" algn="l" defTabSz="2194560" rtl="0" eaLnBrk="1" latinLnBrk="0" hangingPunct="1">
        <a:defRPr sz="4320" kern="1200">
          <a:solidFill>
            <a:schemeClr val="tx1"/>
          </a:solidFill>
          <a:latin typeface="+mn-lt"/>
          <a:ea typeface="+mn-ea"/>
          <a:cs typeface="+mn-cs"/>
        </a:defRPr>
      </a:lvl6pPr>
      <a:lvl7pPr marL="6583680" algn="l" defTabSz="2194560" rtl="0" eaLnBrk="1" latinLnBrk="0" hangingPunct="1">
        <a:defRPr sz="4320" kern="1200">
          <a:solidFill>
            <a:schemeClr val="tx1"/>
          </a:solidFill>
          <a:latin typeface="+mn-lt"/>
          <a:ea typeface="+mn-ea"/>
          <a:cs typeface="+mn-cs"/>
        </a:defRPr>
      </a:lvl7pPr>
      <a:lvl8pPr marL="7680960" algn="l" defTabSz="2194560" rtl="0" eaLnBrk="1" latinLnBrk="0" hangingPunct="1">
        <a:defRPr sz="4320" kern="1200">
          <a:solidFill>
            <a:schemeClr val="tx1"/>
          </a:solidFill>
          <a:latin typeface="+mn-lt"/>
          <a:ea typeface="+mn-ea"/>
          <a:cs typeface="+mn-cs"/>
        </a:defRPr>
      </a:lvl8pPr>
      <a:lvl9pPr marL="8778240" algn="l" defTabSz="2194560" rtl="0" eaLnBrk="1" latinLnBrk="0" hangingPunct="1">
        <a:defRPr sz="43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t="-5000" r="-5000" b="-1000"/>
          </a:stretch>
        </a:blipFill>
        <a:effectLst/>
      </p:bgPr>
    </p:bg>
    <p:spTree>
      <p:nvGrpSpPr>
        <p:cNvPr id="1" name=""/>
        <p:cNvGrpSpPr/>
        <p:nvPr/>
      </p:nvGrpSpPr>
      <p:grpSpPr>
        <a:xfrm>
          <a:off x="0" y="0"/>
          <a:ext cx="0" cy="0"/>
          <a:chOff x="0" y="0"/>
          <a:chExt cx="0" cy="0"/>
        </a:xfrm>
      </p:grpSpPr>
      <p:sp>
        <p:nvSpPr>
          <p:cNvPr id="1048576" name="Text Box 465"/>
          <p:cNvSpPr txBox="1">
            <a:spLocks noChangeArrowheads="1"/>
          </p:cNvSpPr>
          <p:nvPr/>
        </p:nvSpPr>
        <p:spPr bwMode="auto">
          <a:xfrm>
            <a:off x="1981200" y="3727388"/>
            <a:ext cx="25816560" cy="2031325"/>
          </a:xfrm>
          <a:prstGeom prst="rect">
            <a:avLst/>
          </a:prstGeom>
          <a:noFill/>
          <a:ln w="9525">
            <a:noFill/>
            <a:miter lim="800000"/>
            <a:headEnd/>
            <a:tailEnd/>
          </a:ln>
        </p:spPr>
        <p:txBody>
          <a:bodyPr wrap="square">
            <a:spAutoFit/>
          </a:bodyPr>
          <a:lstStyle/>
          <a:p>
            <a:pPr algn="ctr"/>
            <a:r>
              <a:rPr lang="tr-TR" altLang="en-US" sz="5400" b="1" i="0" u="none" strike="noStrike" baseline="0" dirty="0">
                <a:solidFill>
                  <a:schemeClr val="accent1">
                    <a:lumMod val="50000"/>
                  </a:schemeClr>
                </a:solidFill>
                <a:latin typeface="Calibri" panose="020F0502020204030204" pitchFamily="34" charset="0"/>
                <a:cs typeface="Calibri" panose="020F0502020204030204" pitchFamily="34" charset="0"/>
              </a:rPr>
              <a:t>BİTİRME TEZİ TÜRKÇE BAŞLIĞI</a:t>
            </a:r>
          </a:p>
          <a:p>
            <a:pPr algn="ctr"/>
            <a:endParaRPr lang="zh-CN" altLang="en-US" dirty="0">
              <a:solidFill>
                <a:schemeClr val="accent1">
                  <a:lumMod val="50000"/>
                </a:schemeClr>
              </a:solidFill>
              <a:latin typeface="Calibri" panose="020F0502020204030204" pitchFamily="34" charset="0"/>
              <a:cs typeface="Calibri" panose="020F0502020204030204" pitchFamily="34" charset="0"/>
            </a:endParaRPr>
          </a:p>
          <a:p>
            <a:pPr algn="ctr"/>
            <a:r>
              <a:rPr lang="tr-TR" sz="5400" b="1" i="0" u="none" strike="noStrike" baseline="0" dirty="0">
                <a:solidFill>
                  <a:schemeClr val="accent1">
                    <a:lumMod val="50000"/>
                  </a:schemeClr>
                </a:solidFill>
                <a:latin typeface="Calibri" panose="020F0502020204030204" pitchFamily="34" charset="0"/>
                <a:cs typeface="Calibri" panose="020F0502020204030204" pitchFamily="34" charset="0"/>
              </a:rPr>
              <a:t> (</a:t>
            </a:r>
            <a:r>
              <a:rPr lang="tr-TR" altLang="en-US" sz="5400" b="1" i="0" u="none" strike="noStrike" baseline="0" dirty="0">
                <a:solidFill>
                  <a:schemeClr val="accent1">
                    <a:lumMod val="50000"/>
                  </a:schemeClr>
                </a:solidFill>
                <a:latin typeface="Calibri" panose="020F0502020204030204" pitchFamily="34" charset="0"/>
                <a:cs typeface="Calibri" panose="020F0502020204030204" pitchFamily="34" charset="0"/>
              </a:rPr>
              <a:t>BİTİRME TEZİ İNGİLİZCE BAŞLIĞI</a:t>
            </a:r>
            <a:r>
              <a:rPr lang="tr-TR" sz="5400" b="1" i="0" u="none" strike="noStrike" baseline="0" dirty="0">
                <a:solidFill>
                  <a:schemeClr val="accent1">
                    <a:lumMod val="50000"/>
                  </a:schemeClr>
                </a:solidFill>
                <a:latin typeface="Calibri" panose="020F0502020204030204" pitchFamily="34" charset="0"/>
                <a:cs typeface="Calibri" panose="020F0502020204030204" pitchFamily="34" charset="0"/>
              </a:rPr>
              <a:t>)</a:t>
            </a:r>
            <a:r>
              <a:rPr lang="en-US" sz="5400" b="1" i="0" u="none" strike="noStrike" baseline="0" dirty="0">
                <a:solidFill>
                  <a:schemeClr val="accent1">
                    <a:lumMod val="50000"/>
                  </a:schemeClr>
                </a:solidFill>
                <a:latin typeface="Calibri" panose="020F0502020204030204" pitchFamily="34" charset="0"/>
                <a:cs typeface="Calibri" panose="020F0502020204030204" pitchFamily="34" charset="0"/>
              </a:rPr>
              <a:t> </a:t>
            </a:r>
            <a:endParaRPr lang="tr-TR" sz="5400" b="1" dirty="0">
              <a:solidFill>
                <a:schemeClr val="accent1">
                  <a:lumMod val="50000"/>
                </a:schemeClr>
              </a:solidFill>
              <a:latin typeface="Calibri" panose="020F0502020204030204" pitchFamily="34" charset="0"/>
              <a:cs typeface="Calibri" panose="020F0502020204030204" pitchFamily="34" charset="0"/>
            </a:endParaRPr>
          </a:p>
        </p:txBody>
      </p:sp>
      <p:sp>
        <p:nvSpPr>
          <p:cNvPr id="1048577" name="Text Box 1544"/>
          <p:cNvSpPr txBox="1">
            <a:spLocks noChangeArrowheads="1"/>
          </p:cNvSpPr>
          <p:nvPr/>
        </p:nvSpPr>
        <p:spPr bwMode="auto">
          <a:xfrm>
            <a:off x="574467" y="9772394"/>
            <a:ext cx="13750539" cy="5632311"/>
          </a:xfrm>
          <a:prstGeom prst="rect">
            <a:avLst/>
          </a:prstGeom>
          <a:noFill/>
          <a:ln w="9525">
            <a:noFill/>
            <a:miter lim="800000"/>
            <a:headEnd/>
            <a:tailEnd/>
          </a:ln>
        </p:spPr>
        <p:txBody>
          <a:bodyPr wrap="square">
            <a:spAutoFit/>
          </a:bodyPr>
          <a:lstStyle/>
          <a:p>
            <a:pPr algn="ctr" defTabSz="3970338"/>
            <a:r>
              <a:rPr lang="tr-TR" sz="4000" b="1" dirty="0">
                <a:solidFill>
                  <a:schemeClr val="accent4"/>
                </a:solidFill>
                <a:latin typeface="Calibri" panose="020F0502020204030204" pitchFamily="34" charset="0"/>
                <a:cs typeface="Calibri" panose="020F0502020204030204" pitchFamily="34" charset="0"/>
              </a:rPr>
              <a:t>Özet</a:t>
            </a:r>
          </a:p>
          <a:p>
            <a:pPr algn="ctr" defTabSz="3970338"/>
            <a:endParaRPr lang="tr-TR" sz="3200" dirty="0">
              <a:solidFill>
                <a:schemeClr val="accent5">
                  <a:lumMod val="50000"/>
                </a:schemeClr>
              </a:solidFill>
              <a:latin typeface="Calibri" panose="020F0502020204030204" pitchFamily="34" charset="0"/>
              <a:cs typeface="Calibri" panose="020F0502020204030204" pitchFamily="34" charset="0"/>
            </a:endParaRPr>
          </a:p>
          <a:p>
            <a:pPr algn="just" defTabSz="3970338"/>
            <a:r>
              <a:rPr lang="tr-TR" sz="3200" dirty="0">
                <a:latin typeface="Calibri" panose="020F0502020204030204" pitchFamily="34" charset="0"/>
                <a:cs typeface="Calibri" panose="020F0502020204030204" pitchFamily="34" charset="0"/>
              </a:rPr>
              <a:t>Tüm doküman İki yana hizalı olmalıdır. Baskı yapılmadan önce danışmanın onayı alınmalıdır. Bu poster alanı doldurulmalıdır. Yazdığınız tez </a:t>
            </a:r>
            <a:r>
              <a:rPr lang="tr-TR" sz="3200" dirty="0" err="1">
                <a:latin typeface="Calibri" panose="020F0502020204030204" pitchFamily="34" charset="0"/>
                <a:cs typeface="Calibri" panose="020F0502020204030204" pitchFamily="34" charset="0"/>
              </a:rPr>
              <a:t>dökümanından</a:t>
            </a:r>
            <a:r>
              <a:rPr lang="tr-TR" sz="3200" dirty="0">
                <a:latin typeface="Calibri" panose="020F0502020204030204" pitchFamily="34" charset="0"/>
                <a:cs typeface="Calibri" panose="020F0502020204030204" pitchFamily="34" charset="0"/>
              </a:rPr>
              <a:t> faydalanılmalıdır. Tüm doküman </a:t>
            </a:r>
            <a:r>
              <a:rPr lang="tr-TR" sz="3200" dirty="0" err="1">
                <a:latin typeface="Calibri" panose="020F0502020204030204" pitchFamily="34" charset="0"/>
                <a:cs typeface="Calibri" panose="020F0502020204030204" pitchFamily="34" charset="0"/>
              </a:rPr>
              <a:t>Calibri</a:t>
            </a:r>
            <a:r>
              <a:rPr lang="tr-TR" sz="3200" dirty="0">
                <a:latin typeface="Calibri" panose="020F0502020204030204" pitchFamily="34" charset="0"/>
                <a:cs typeface="Calibri" panose="020F0502020204030204" pitchFamily="34" charset="0"/>
              </a:rPr>
              <a:t> 32 font özelliğinde olmalıdır. POSTER BOYUTLARI:  Genişlik: 50 cm,  Yükseklik: 70 cm renkli parlak kağıda sergiden bir gün önce bastırılmalıdır.</a:t>
            </a:r>
          </a:p>
          <a:p>
            <a:pPr algn="just" defTabSz="3970338"/>
            <a:endParaRPr lang="tr-TR" sz="3200" dirty="0">
              <a:latin typeface="Calibri" panose="020F0502020204030204" pitchFamily="34" charset="0"/>
              <a:cs typeface="Calibri" panose="020F0502020204030204" pitchFamily="34" charset="0"/>
            </a:endParaRPr>
          </a:p>
          <a:p>
            <a:pPr algn="just" defTabSz="3970338"/>
            <a:r>
              <a:rPr lang="tr-TR" sz="3200" dirty="0">
                <a:latin typeface="Calibri" panose="020F0502020204030204" pitchFamily="34" charset="0"/>
                <a:cs typeface="Calibri" panose="020F0502020204030204" pitchFamily="34" charset="0"/>
              </a:rPr>
              <a:t>Özet kısmında  projenin içeriği kısaca anlatılmalıdır. En az 100, en çok 300 karakter kullanılmalı ve 32 puntoda yazılmalıdır.</a:t>
            </a:r>
          </a:p>
          <a:p>
            <a:pPr algn="ctr" defTabSz="3970338"/>
            <a:endParaRPr lang="en-US" sz="3200" b="1" dirty="0">
              <a:solidFill>
                <a:schemeClr val="accent5">
                  <a:lumMod val="50000"/>
                </a:schemeClr>
              </a:solidFill>
              <a:latin typeface="Calibri" panose="020F0502020204030204" pitchFamily="34" charset="0"/>
              <a:cs typeface="Calibri" panose="020F0502020204030204" pitchFamily="34" charset="0"/>
            </a:endParaRPr>
          </a:p>
        </p:txBody>
      </p:sp>
      <p:sp>
        <p:nvSpPr>
          <p:cNvPr id="1048584" name="Text Box 466"/>
          <p:cNvSpPr txBox="1">
            <a:spLocks noChangeArrowheads="1"/>
          </p:cNvSpPr>
          <p:nvPr/>
        </p:nvSpPr>
        <p:spPr bwMode="auto">
          <a:xfrm>
            <a:off x="8718356" y="6087405"/>
            <a:ext cx="11824087" cy="4401205"/>
          </a:xfrm>
          <a:prstGeom prst="rect">
            <a:avLst/>
          </a:prstGeom>
          <a:noFill/>
          <a:ln w="9525">
            <a:noFill/>
            <a:miter lim="800000"/>
            <a:headEnd/>
            <a:tailEnd/>
          </a:ln>
        </p:spPr>
        <p:txBody>
          <a:bodyPr wrap="square">
            <a:spAutoFit/>
          </a:bodyPr>
          <a:lstStyle/>
          <a:p>
            <a:pPr algn="ctr" eaLnBrk="1" hangingPunct="1">
              <a:spcBef>
                <a:spcPct val="50000"/>
              </a:spcBef>
            </a:pPr>
            <a:r>
              <a:rPr lang="tr-TR" sz="4000" b="1" i="1" dirty="0">
                <a:solidFill>
                  <a:schemeClr val="accent1">
                    <a:lumMod val="50000"/>
                  </a:schemeClr>
                </a:solidFill>
                <a:latin typeface="Calibri" panose="020F0502020204030204" pitchFamily="34" charset="0"/>
                <a:cs typeface="Calibri" panose="020F0502020204030204" pitchFamily="34" charset="0"/>
              </a:rPr>
              <a:t>1. Öğrenci İsim &amp; 2. Öğrenci İsim</a:t>
            </a:r>
          </a:p>
          <a:p>
            <a:pPr algn="ctr" eaLnBrk="1" hangingPunct="1">
              <a:spcBef>
                <a:spcPct val="50000"/>
              </a:spcBef>
            </a:pPr>
            <a:r>
              <a:rPr lang="tr-TR" sz="3200" b="1" i="1" u="none" strike="noStrike" baseline="0" dirty="0">
                <a:solidFill>
                  <a:schemeClr val="accent1">
                    <a:lumMod val="50000"/>
                  </a:schemeClr>
                </a:solidFill>
                <a:latin typeface="Calibri" panose="020F0502020204030204" pitchFamily="34" charset="0"/>
                <a:cs typeface="Calibri" panose="020F0502020204030204" pitchFamily="34" charset="0"/>
              </a:rPr>
              <a:t>Danışman: Dr. Öğr. Üyesi </a:t>
            </a:r>
            <a:r>
              <a:rPr lang="tr-TR" sz="3200" b="1" i="1" dirty="0">
                <a:solidFill>
                  <a:schemeClr val="accent1">
                    <a:lumMod val="50000"/>
                  </a:schemeClr>
                </a:solidFill>
                <a:latin typeface="Calibri" panose="020F0502020204030204" pitchFamily="34" charset="0"/>
                <a:cs typeface="Calibri" panose="020F0502020204030204" pitchFamily="34" charset="0"/>
              </a:rPr>
              <a:t>Merdan Özkahraman</a:t>
            </a:r>
            <a:r>
              <a:rPr lang="tr-TR" sz="3200" b="1" i="1" u="none" strike="noStrike" baseline="0" dirty="0">
                <a:solidFill>
                  <a:schemeClr val="accent1">
                    <a:lumMod val="50000"/>
                  </a:schemeClr>
                </a:solidFill>
                <a:latin typeface="Calibri" panose="020F0502020204030204" pitchFamily="34" charset="0"/>
                <a:cs typeface="Calibri" panose="020F0502020204030204" pitchFamily="34" charset="0"/>
              </a:rPr>
              <a:t>            </a:t>
            </a:r>
          </a:p>
          <a:p>
            <a:pPr algn="ctr" eaLnBrk="1" hangingPunct="1">
              <a:spcBef>
                <a:spcPct val="50000"/>
              </a:spcBef>
            </a:pPr>
            <a:r>
              <a:rPr lang="tr-TR" sz="3200" b="1" i="1" dirty="0">
                <a:solidFill>
                  <a:schemeClr val="accent1">
                    <a:lumMod val="50000"/>
                  </a:schemeClr>
                </a:solidFill>
                <a:latin typeface="Calibri" panose="020F0502020204030204" pitchFamily="34" charset="0"/>
                <a:cs typeface="Calibri" panose="020F0502020204030204" pitchFamily="34" charset="0"/>
              </a:rPr>
              <a:t>…………………. Mühendisliği Bölümü</a:t>
            </a:r>
          </a:p>
          <a:p>
            <a:pPr algn="ctr" eaLnBrk="1" hangingPunct="1">
              <a:spcBef>
                <a:spcPct val="50000"/>
              </a:spcBef>
            </a:pPr>
            <a:r>
              <a:rPr lang="tr-TR" sz="3200" b="1" i="1" dirty="0">
                <a:solidFill>
                  <a:schemeClr val="accent1">
                    <a:lumMod val="50000"/>
                  </a:schemeClr>
                </a:solidFill>
                <a:latin typeface="Calibri" panose="020F0502020204030204" pitchFamily="34" charset="0"/>
                <a:cs typeface="Calibri" panose="020F0502020204030204" pitchFamily="34" charset="0"/>
              </a:rPr>
              <a:t>Isparta Uygulamalı Bilimler Üniversitesi, Teknoloji Fakültesi</a:t>
            </a:r>
            <a:r>
              <a:rPr lang="tr-TR" sz="3200" i="1" dirty="0">
                <a:solidFill>
                  <a:schemeClr val="accent1">
                    <a:lumMod val="50000"/>
                  </a:schemeClr>
                </a:solidFill>
                <a:latin typeface="Calibri" panose="020F0502020204030204" pitchFamily="34" charset="0"/>
                <a:cs typeface="Calibri" panose="020F0502020204030204" pitchFamily="34" charset="0"/>
              </a:rPr>
              <a:t>, </a:t>
            </a:r>
            <a:r>
              <a:rPr lang="tr-TR" sz="3200" b="1" i="1" dirty="0">
                <a:solidFill>
                  <a:schemeClr val="accent1">
                    <a:lumMod val="50000"/>
                  </a:schemeClr>
                </a:solidFill>
                <a:latin typeface="Calibri" panose="020F0502020204030204" pitchFamily="34" charset="0"/>
                <a:cs typeface="Calibri" panose="020F0502020204030204" pitchFamily="34" charset="0"/>
              </a:rPr>
              <a:t>Isparta</a:t>
            </a:r>
          </a:p>
          <a:p>
            <a:pPr algn="ctr" eaLnBrk="1" hangingPunct="1">
              <a:spcBef>
                <a:spcPct val="50000"/>
              </a:spcBef>
            </a:pPr>
            <a:r>
              <a:rPr lang="en-US" sz="3200" b="1" i="1" dirty="0">
                <a:solidFill>
                  <a:schemeClr val="accent1">
                    <a:lumMod val="50000"/>
                  </a:schemeClr>
                </a:solidFill>
                <a:latin typeface="Calibri" panose="020F0502020204030204" pitchFamily="34" charset="0"/>
                <a:cs typeface="Calibri" panose="020F0502020204030204" pitchFamily="34" charset="0"/>
              </a:rPr>
              <a:t>Mentor: </a:t>
            </a:r>
            <a:r>
              <a:rPr lang="en-US" b="1" i="1" dirty="0">
                <a:solidFill>
                  <a:schemeClr val="accent1">
                    <a:lumMod val="50000"/>
                  </a:schemeClr>
                </a:solidFill>
                <a:latin typeface="Calibri" panose="020F0502020204030204" pitchFamily="34" charset="0"/>
                <a:cs typeface="Calibri" panose="020F0502020204030204" pitchFamily="34" charset="0"/>
              </a:rPr>
              <a:t>(</a:t>
            </a:r>
            <a:r>
              <a:rPr lang="tr-TR" b="1" i="1" dirty="0">
                <a:solidFill>
                  <a:schemeClr val="accent1">
                    <a:lumMod val="50000"/>
                  </a:schemeClr>
                </a:solidFill>
                <a:latin typeface="Calibri" panose="020F0502020204030204" pitchFamily="34" charset="0"/>
                <a:cs typeface="Calibri" panose="020F0502020204030204" pitchFamily="34" charset="0"/>
              </a:rPr>
              <a:t>NOT: </a:t>
            </a:r>
            <a:r>
              <a:rPr lang="en-US" sz="2000" b="1" i="1" dirty="0" err="1">
                <a:solidFill>
                  <a:schemeClr val="accent1">
                    <a:lumMod val="50000"/>
                  </a:schemeClr>
                </a:solidFill>
                <a:latin typeface="Calibri" panose="020F0502020204030204" pitchFamily="34" charset="0"/>
                <a:cs typeface="Calibri" panose="020F0502020204030204" pitchFamily="34" charset="0"/>
              </a:rPr>
              <a:t>bu</a:t>
            </a:r>
            <a:r>
              <a:rPr lang="en-US" sz="2000" b="1" i="1" dirty="0">
                <a:solidFill>
                  <a:schemeClr val="accent1">
                    <a:lumMod val="50000"/>
                  </a:schemeClr>
                </a:solidFill>
                <a:latin typeface="Calibri" panose="020F0502020204030204" pitchFamily="34" charset="0"/>
                <a:cs typeface="Calibri" panose="020F0502020204030204" pitchFamily="34" charset="0"/>
              </a:rPr>
              <a:t> </a:t>
            </a:r>
            <a:r>
              <a:rPr lang="en-US" sz="2000" b="1" i="1" dirty="0" err="1">
                <a:solidFill>
                  <a:schemeClr val="accent1">
                    <a:lumMod val="50000"/>
                  </a:schemeClr>
                </a:solidFill>
                <a:latin typeface="Calibri" panose="020F0502020204030204" pitchFamily="34" charset="0"/>
                <a:cs typeface="Calibri" panose="020F0502020204030204" pitchFamily="34" charset="0"/>
              </a:rPr>
              <a:t>satıra</a:t>
            </a:r>
            <a:r>
              <a:rPr lang="en-US" sz="2000" b="1" i="1" dirty="0">
                <a:solidFill>
                  <a:schemeClr val="accent1">
                    <a:lumMod val="50000"/>
                  </a:schemeClr>
                </a:solidFill>
                <a:latin typeface="Calibri" panose="020F0502020204030204" pitchFamily="34" charset="0"/>
                <a:cs typeface="Calibri" panose="020F0502020204030204" pitchFamily="34" charset="0"/>
              </a:rPr>
              <a:t> </a:t>
            </a:r>
            <a:r>
              <a:rPr lang="en-US" sz="2000" b="1" i="1" dirty="0" err="1">
                <a:solidFill>
                  <a:schemeClr val="accent1">
                    <a:lumMod val="50000"/>
                  </a:schemeClr>
                </a:solidFill>
                <a:latin typeface="Calibri" panose="020F0502020204030204" pitchFamily="34" charset="0"/>
                <a:cs typeface="Calibri" panose="020F0502020204030204" pitchFamily="34" charset="0"/>
              </a:rPr>
              <a:t>dönem</a:t>
            </a:r>
            <a:r>
              <a:rPr lang="en-US" sz="2000" b="1" i="1" dirty="0">
                <a:solidFill>
                  <a:schemeClr val="accent1">
                    <a:lumMod val="50000"/>
                  </a:schemeClr>
                </a:solidFill>
                <a:latin typeface="Calibri" panose="020F0502020204030204" pitchFamily="34" charset="0"/>
                <a:cs typeface="Calibri" panose="020F0502020204030204" pitchFamily="34" charset="0"/>
              </a:rPr>
              <a:t> </a:t>
            </a:r>
            <a:r>
              <a:rPr lang="en-US" sz="2000" b="1" i="1" dirty="0" err="1">
                <a:solidFill>
                  <a:schemeClr val="accent1">
                    <a:lumMod val="50000"/>
                  </a:schemeClr>
                </a:solidFill>
                <a:latin typeface="Calibri" panose="020F0502020204030204" pitchFamily="34" charset="0"/>
                <a:cs typeface="Calibri" panose="020F0502020204030204" pitchFamily="34" charset="0"/>
              </a:rPr>
              <a:t>içerisinde</a:t>
            </a:r>
            <a:r>
              <a:rPr lang="en-US" sz="2000" b="1" i="1" dirty="0">
                <a:solidFill>
                  <a:schemeClr val="accent1">
                    <a:lumMod val="50000"/>
                  </a:schemeClr>
                </a:solidFill>
                <a:latin typeface="Calibri" panose="020F0502020204030204" pitchFamily="34" charset="0"/>
                <a:cs typeface="Calibri" panose="020F0502020204030204" pitchFamily="34" charset="0"/>
              </a:rPr>
              <a:t> </a:t>
            </a:r>
            <a:r>
              <a:rPr lang="en-US" sz="2000" b="1" i="1" dirty="0" err="1">
                <a:solidFill>
                  <a:schemeClr val="accent1">
                    <a:lumMod val="50000"/>
                  </a:schemeClr>
                </a:solidFill>
                <a:latin typeface="Calibri" panose="020F0502020204030204" pitchFamily="34" charset="0"/>
                <a:cs typeface="Calibri" panose="020F0502020204030204" pitchFamily="34" charset="0"/>
              </a:rPr>
              <a:t>duyurusu</a:t>
            </a:r>
            <a:r>
              <a:rPr lang="en-US" sz="2000" b="1" i="1" dirty="0">
                <a:solidFill>
                  <a:schemeClr val="accent1">
                    <a:lumMod val="50000"/>
                  </a:schemeClr>
                </a:solidFill>
                <a:latin typeface="Calibri" panose="020F0502020204030204" pitchFamily="34" charset="0"/>
                <a:cs typeface="Calibri" panose="020F0502020204030204" pitchFamily="34" charset="0"/>
              </a:rPr>
              <a:t> </a:t>
            </a:r>
            <a:r>
              <a:rPr lang="en-US" sz="2000" b="1" i="1" dirty="0" err="1">
                <a:solidFill>
                  <a:schemeClr val="accent1">
                    <a:lumMod val="50000"/>
                  </a:schemeClr>
                </a:solidFill>
                <a:latin typeface="Calibri" panose="020F0502020204030204" pitchFamily="34" charset="0"/>
                <a:cs typeface="Calibri" panose="020F0502020204030204" pitchFamily="34" charset="0"/>
              </a:rPr>
              <a:t>yapılan</a:t>
            </a:r>
            <a:r>
              <a:rPr lang="en-US" sz="2000" b="1" i="1" dirty="0">
                <a:solidFill>
                  <a:schemeClr val="accent1">
                    <a:lumMod val="50000"/>
                  </a:schemeClr>
                </a:solidFill>
                <a:latin typeface="Calibri" panose="020F0502020204030204" pitchFamily="34" charset="0"/>
                <a:cs typeface="Calibri" panose="020F0502020204030204" pitchFamily="34" charset="0"/>
              </a:rPr>
              <a:t> </a:t>
            </a:r>
            <a:r>
              <a:rPr lang="en-US" sz="2000" b="1" i="1" dirty="0" err="1">
                <a:solidFill>
                  <a:schemeClr val="accent1">
                    <a:lumMod val="50000"/>
                  </a:schemeClr>
                </a:solidFill>
                <a:latin typeface="Calibri" panose="020F0502020204030204" pitchFamily="34" charset="0"/>
                <a:cs typeface="Calibri" panose="020F0502020204030204" pitchFamily="34" charset="0"/>
              </a:rPr>
              <a:t>amaçlarla</a:t>
            </a:r>
            <a:r>
              <a:rPr lang="en-US" sz="2000" b="1" i="1" dirty="0">
                <a:solidFill>
                  <a:schemeClr val="accent1">
                    <a:lumMod val="50000"/>
                  </a:schemeClr>
                </a:solidFill>
                <a:latin typeface="Calibri" panose="020F0502020204030204" pitchFamily="34" charset="0"/>
                <a:cs typeface="Calibri" panose="020F0502020204030204" pitchFamily="34" charset="0"/>
              </a:rPr>
              <a:t> </a:t>
            </a:r>
            <a:r>
              <a:rPr lang="en-US" sz="2000" b="1" i="1" dirty="0" err="1">
                <a:solidFill>
                  <a:schemeClr val="accent1">
                    <a:lumMod val="50000"/>
                  </a:schemeClr>
                </a:solidFill>
                <a:latin typeface="Calibri" panose="020F0502020204030204" pitchFamily="34" charset="0"/>
                <a:cs typeface="Calibri" panose="020F0502020204030204" pitchFamily="34" charset="0"/>
              </a:rPr>
              <a:t>bir</a:t>
            </a:r>
            <a:r>
              <a:rPr lang="en-US" sz="2000" b="1" i="1" dirty="0">
                <a:solidFill>
                  <a:schemeClr val="accent1">
                    <a:lumMod val="50000"/>
                  </a:schemeClr>
                </a:solidFill>
                <a:latin typeface="Calibri" panose="020F0502020204030204" pitchFamily="34" charset="0"/>
                <a:cs typeface="Calibri" panose="020F0502020204030204" pitchFamily="34" charset="0"/>
              </a:rPr>
              <a:t> </a:t>
            </a:r>
            <a:r>
              <a:rPr lang="en-US" sz="2000" b="1" i="1" dirty="0" err="1">
                <a:solidFill>
                  <a:schemeClr val="accent1">
                    <a:lumMod val="50000"/>
                  </a:schemeClr>
                </a:solidFill>
                <a:latin typeface="Calibri" panose="020F0502020204030204" pitchFamily="34" charset="0"/>
                <a:cs typeface="Calibri" panose="020F0502020204030204" pitchFamily="34" charset="0"/>
              </a:rPr>
              <a:t>işletmeden</a:t>
            </a:r>
            <a:r>
              <a:rPr lang="en-US" sz="2000" b="1" i="1" dirty="0">
                <a:solidFill>
                  <a:schemeClr val="accent1">
                    <a:lumMod val="50000"/>
                  </a:schemeClr>
                </a:solidFill>
                <a:latin typeface="Calibri" panose="020F0502020204030204" pitchFamily="34" charset="0"/>
                <a:cs typeface="Calibri" panose="020F0502020204030204" pitchFamily="34" charset="0"/>
              </a:rPr>
              <a:t> </a:t>
            </a:r>
            <a:r>
              <a:rPr lang="en-US" sz="2000" b="1" i="1" dirty="0" err="1">
                <a:solidFill>
                  <a:schemeClr val="accent1">
                    <a:lumMod val="50000"/>
                  </a:schemeClr>
                </a:solidFill>
                <a:latin typeface="Calibri" panose="020F0502020204030204" pitchFamily="34" charset="0"/>
                <a:cs typeface="Calibri" panose="020F0502020204030204" pitchFamily="34" charset="0"/>
              </a:rPr>
              <a:t>veya</a:t>
            </a:r>
            <a:r>
              <a:rPr lang="en-US" sz="2000" b="1" i="1" dirty="0">
                <a:solidFill>
                  <a:schemeClr val="accent1">
                    <a:lumMod val="50000"/>
                  </a:schemeClr>
                </a:solidFill>
                <a:latin typeface="Calibri" panose="020F0502020204030204" pitchFamily="34" charset="0"/>
                <a:cs typeface="Calibri" panose="020F0502020204030204" pitchFamily="34" charset="0"/>
              </a:rPr>
              <a:t> </a:t>
            </a:r>
            <a:r>
              <a:rPr lang="en-US" sz="2000" b="1" i="1" dirty="0" err="1">
                <a:solidFill>
                  <a:schemeClr val="accent1">
                    <a:lumMod val="50000"/>
                  </a:schemeClr>
                </a:solidFill>
                <a:latin typeface="Calibri" panose="020F0502020204030204" pitchFamily="34" charset="0"/>
                <a:cs typeface="Calibri" panose="020F0502020204030204" pitchFamily="34" charset="0"/>
              </a:rPr>
              <a:t>mühendisten</a:t>
            </a:r>
            <a:r>
              <a:rPr lang="en-US" sz="2000" b="1" i="1" dirty="0">
                <a:solidFill>
                  <a:schemeClr val="accent1">
                    <a:lumMod val="50000"/>
                  </a:schemeClr>
                </a:solidFill>
                <a:latin typeface="Calibri" panose="020F0502020204030204" pitchFamily="34" charset="0"/>
                <a:cs typeface="Calibri" panose="020F0502020204030204" pitchFamily="34" charset="0"/>
              </a:rPr>
              <a:t> mentor </a:t>
            </a:r>
            <a:r>
              <a:rPr lang="en-US" sz="2000" b="1" i="1" dirty="0" err="1">
                <a:solidFill>
                  <a:schemeClr val="accent1">
                    <a:lumMod val="50000"/>
                  </a:schemeClr>
                </a:solidFill>
                <a:latin typeface="Calibri" panose="020F0502020204030204" pitchFamily="34" charset="0"/>
                <a:cs typeface="Calibri" panose="020F0502020204030204" pitchFamily="34" charset="0"/>
              </a:rPr>
              <a:t>desteği</a:t>
            </a:r>
            <a:r>
              <a:rPr lang="en-US" sz="2000" b="1" i="1" dirty="0">
                <a:solidFill>
                  <a:schemeClr val="accent1">
                    <a:lumMod val="50000"/>
                  </a:schemeClr>
                </a:solidFill>
                <a:latin typeface="Calibri" panose="020F0502020204030204" pitchFamily="34" charset="0"/>
                <a:cs typeface="Calibri" panose="020F0502020204030204" pitchFamily="34" charset="0"/>
              </a:rPr>
              <a:t> </a:t>
            </a:r>
            <a:r>
              <a:rPr lang="en-US" sz="2000" b="1" i="1" dirty="0" err="1">
                <a:solidFill>
                  <a:schemeClr val="accent1">
                    <a:lumMod val="50000"/>
                  </a:schemeClr>
                </a:solidFill>
                <a:latin typeface="Calibri" panose="020F0502020204030204" pitchFamily="34" charset="0"/>
                <a:cs typeface="Calibri" panose="020F0502020204030204" pitchFamily="34" charset="0"/>
              </a:rPr>
              <a:t>alındıysa</a:t>
            </a:r>
            <a:r>
              <a:rPr lang="en-US" sz="2000" b="1" i="1" dirty="0">
                <a:solidFill>
                  <a:schemeClr val="accent1">
                    <a:lumMod val="50000"/>
                  </a:schemeClr>
                </a:solidFill>
                <a:latin typeface="Calibri" panose="020F0502020204030204" pitchFamily="34" charset="0"/>
                <a:cs typeface="Calibri" panose="020F0502020204030204" pitchFamily="34" charset="0"/>
              </a:rPr>
              <a:t>, </a:t>
            </a:r>
            <a:r>
              <a:rPr lang="en-US" sz="2000" b="1" i="1" dirty="0" err="1">
                <a:solidFill>
                  <a:schemeClr val="accent1">
                    <a:lumMod val="50000"/>
                  </a:schemeClr>
                </a:solidFill>
                <a:latin typeface="Calibri" panose="020F0502020204030204" pitchFamily="34" charset="0"/>
                <a:cs typeface="Calibri" panose="020F0502020204030204" pitchFamily="34" charset="0"/>
              </a:rPr>
              <a:t>işletmenin</a:t>
            </a:r>
            <a:r>
              <a:rPr lang="en-US" sz="2000" b="1" i="1" dirty="0">
                <a:solidFill>
                  <a:schemeClr val="accent1">
                    <a:lumMod val="50000"/>
                  </a:schemeClr>
                </a:solidFill>
                <a:latin typeface="Calibri" panose="020F0502020204030204" pitchFamily="34" charset="0"/>
                <a:cs typeface="Calibri" panose="020F0502020204030204" pitchFamily="34" charset="0"/>
              </a:rPr>
              <a:t>/</a:t>
            </a:r>
            <a:r>
              <a:rPr lang="en-US" sz="2000" b="1" i="1" dirty="0" err="1">
                <a:solidFill>
                  <a:schemeClr val="accent1">
                    <a:lumMod val="50000"/>
                  </a:schemeClr>
                </a:solidFill>
                <a:latin typeface="Calibri" panose="020F0502020204030204" pitchFamily="34" charset="0"/>
                <a:cs typeface="Calibri" panose="020F0502020204030204" pitchFamily="34" charset="0"/>
              </a:rPr>
              <a:t>mühendisin</a:t>
            </a:r>
            <a:r>
              <a:rPr lang="en-US" sz="2000" b="1" i="1" dirty="0">
                <a:solidFill>
                  <a:schemeClr val="accent1">
                    <a:lumMod val="50000"/>
                  </a:schemeClr>
                </a:solidFill>
                <a:latin typeface="Calibri" panose="020F0502020204030204" pitchFamily="34" charset="0"/>
                <a:cs typeface="Calibri" panose="020F0502020204030204" pitchFamily="34" charset="0"/>
              </a:rPr>
              <a:t> </a:t>
            </a:r>
            <a:r>
              <a:rPr lang="en-US" sz="2000" b="1" i="1" dirty="0" err="1">
                <a:solidFill>
                  <a:schemeClr val="accent1">
                    <a:lumMod val="50000"/>
                  </a:schemeClr>
                </a:solidFill>
                <a:latin typeface="Calibri" panose="020F0502020204030204" pitchFamily="34" charset="0"/>
                <a:cs typeface="Calibri" panose="020F0502020204030204" pitchFamily="34" charset="0"/>
              </a:rPr>
              <a:t>adı</a:t>
            </a:r>
            <a:r>
              <a:rPr lang="en-US" sz="2000" b="1" i="1" dirty="0">
                <a:solidFill>
                  <a:schemeClr val="accent1">
                    <a:lumMod val="50000"/>
                  </a:schemeClr>
                </a:solidFill>
                <a:latin typeface="Calibri" panose="020F0502020204030204" pitchFamily="34" charset="0"/>
                <a:cs typeface="Calibri" panose="020F0502020204030204" pitchFamily="34" charset="0"/>
              </a:rPr>
              <a:t> </a:t>
            </a:r>
            <a:r>
              <a:rPr lang="en-US" sz="2000" b="1" i="1" dirty="0" err="1">
                <a:solidFill>
                  <a:schemeClr val="accent1">
                    <a:lumMod val="50000"/>
                  </a:schemeClr>
                </a:solidFill>
                <a:latin typeface="Calibri" panose="020F0502020204030204" pitchFamily="34" charset="0"/>
                <a:cs typeface="Calibri" panose="020F0502020204030204" pitchFamily="34" charset="0"/>
              </a:rPr>
              <a:t>yazılacak</a:t>
            </a:r>
            <a:r>
              <a:rPr lang="en-US" sz="2000" b="1" i="1" dirty="0">
                <a:solidFill>
                  <a:schemeClr val="accent1">
                    <a:lumMod val="50000"/>
                  </a:schemeClr>
                </a:solidFill>
                <a:latin typeface="Calibri" panose="020F0502020204030204" pitchFamily="34" charset="0"/>
                <a:cs typeface="Calibri" panose="020F0502020204030204" pitchFamily="34" charset="0"/>
              </a:rPr>
              <a:t>. Mentor </a:t>
            </a:r>
            <a:r>
              <a:rPr lang="en-US" sz="2000" b="1" i="1" dirty="0" err="1">
                <a:solidFill>
                  <a:schemeClr val="accent1">
                    <a:lumMod val="50000"/>
                  </a:schemeClr>
                </a:solidFill>
                <a:latin typeface="Calibri" panose="020F0502020204030204" pitchFamily="34" charset="0"/>
                <a:cs typeface="Calibri" panose="020F0502020204030204" pitchFamily="34" charset="0"/>
              </a:rPr>
              <a:t>yoksa</a:t>
            </a:r>
            <a:r>
              <a:rPr lang="en-US" sz="2000" b="1" i="1" dirty="0">
                <a:solidFill>
                  <a:schemeClr val="accent1">
                    <a:lumMod val="50000"/>
                  </a:schemeClr>
                </a:solidFill>
                <a:latin typeface="Calibri" panose="020F0502020204030204" pitchFamily="34" charset="0"/>
                <a:cs typeface="Calibri" panose="020F0502020204030204" pitchFamily="34" charset="0"/>
              </a:rPr>
              <a:t> </a:t>
            </a:r>
            <a:r>
              <a:rPr lang="en-US" sz="2000" b="1" i="1" dirty="0" err="1">
                <a:solidFill>
                  <a:schemeClr val="accent1">
                    <a:lumMod val="50000"/>
                  </a:schemeClr>
                </a:solidFill>
                <a:latin typeface="Calibri" panose="020F0502020204030204" pitchFamily="34" charset="0"/>
                <a:cs typeface="Calibri" panose="020F0502020204030204" pitchFamily="34" charset="0"/>
              </a:rPr>
              <a:t>bu</a:t>
            </a:r>
            <a:r>
              <a:rPr lang="en-US" sz="2000" b="1" i="1" dirty="0">
                <a:solidFill>
                  <a:schemeClr val="accent1">
                    <a:lumMod val="50000"/>
                  </a:schemeClr>
                </a:solidFill>
                <a:latin typeface="Calibri" panose="020F0502020204030204" pitchFamily="34" charset="0"/>
                <a:cs typeface="Calibri" panose="020F0502020204030204" pitchFamily="34" charset="0"/>
              </a:rPr>
              <a:t> </a:t>
            </a:r>
            <a:r>
              <a:rPr lang="en-US" sz="2000" b="1" i="1" dirty="0" err="1">
                <a:solidFill>
                  <a:schemeClr val="accent1">
                    <a:lumMod val="50000"/>
                  </a:schemeClr>
                </a:solidFill>
                <a:latin typeface="Calibri" panose="020F0502020204030204" pitchFamily="34" charset="0"/>
                <a:cs typeface="Calibri" panose="020F0502020204030204" pitchFamily="34" charset="0"/>
              </a:rPr>
              <a:t>satır</a:t>
            </a:r>
            <a:r>
              <a:rPr lang="en-US" sz="2000" b="1" i="1" dirty="0">
                <a:solidFill>
                  <a:schemeClr val="accent1">
                    <a:lumMod val="50000"/>
                  </a:schemeClr>
                </a:solidFill>
                <a:latin typeface="Calibri" panose="020F0502020204030204" pitchFamily="34" charset="0"/>
                <a:cs typeface="Calibri" panose="020F0502020204030204" pitchFamily="34" charset="0"/>
              </a:rPr>
              <a:t> </a:t>
            </a:r>
            <a:r>
              <a:rPr lang="en-US" sz="2000" b="1" i="1" dirty="0" err="1">
                <a:solidFill>
                  <a:schemeClr val="accent1">
                    <a:lumMod val="50000"/>
                  </a:schemeClr>
                </a:solidFill>
                <a:latin typeface="Calibri" panose="020F0502020204030204" pitchFamily="34" charset="0"/>
                <a:cs typeface="Calibri" panose="020F0502020204030204" pitchFamily="34" charset="0"/>
              </a:rPr>
              <a:t>boş</a:t>
            </a:r>
            <a:r>
              <a:rPr lang="en-US" sz="2000" b="1" i="1" dirty="0">
                <a:solidFill>
                  <a:schemeClr val="accent1">
                    <a:lumMod val="50000"/>
                  </a:schemeClr>
                </a:solidFill>
                <a:latin typeface="Calibri" panose="020F0502020204030204" pitchFamily="34" charset="0"/>
                <a:cs typeface="Calibri" panose="020F0502020204030204" pitchFamily="34" charset="0"/>
              </a:rPr>
              <a:t> </a:t>
            </a:r>
            <a:r>
              <a:rPr lang="en-US" sz="2000" b="1" i="1" dirty="0" err="1">
                <a:solidFill>
                  <a:schemeClr val="accent1">
                    <a:lumMod val="50000"/>
                  </a:schemeClr>
                </a:solidFill>
                <a:latin typeface="Calibri" panose="020F0502020204030204" pitchFamily="34" charset="0"/>
                <a:cs typeface="Calibri" panose="020F0502020204030204" pitchFamily="34" charset="0"/>
              </a:rPr>
              <a:t>bırakılmadan</a:t>
            </a:r>
            <a:r>
              <a:rPr lang="en-US" sz="2000" b="1" i="1" dirty="0">
                <a:solidFill>
                  <a:schemeClr val="accent1">
                    <a:lumMod val="50000"/>
                  </a:schemeClr>
                </a:solidFill>
                <a:latin typeface="Calibri" panose="020F0502020204030204" pitchFamily="34" charset="0"/>
                <a:cs typeface="Calibri" panose="020F0502020204030204" pitchFamily="34" charset="0"/>
              </a:rPr>
              <a:t> </a:t>
            </a:r>
            <a:r>
              <a:rPr lang="en-US" sz="2000" b="1" i="1" dirty="0" err="1">
                <a:solidFill>
                  <a:schemeClr val="accent1">
                    <a:lumMod val="50000"/>
                  </a:schemeClr>
                </a:solidFill>
                <a:latin typeface="Calibri" panose="020F0502020204030204" pitchFamily="34" charset="0"/>
                <a:cs typeface="Calibri" panose="020F0502020204030204" pitchFamily="34" charset="0"/>
              </a:rPr>
              <a:t>tamamen</a:t>
            </a:r>
            <a:r>
              <a:rPr lang="en-US" sz="2000" b="1" i="1" dirty="0">
                <a:solidFill>
                  <a:schemeClr val="accent1">
                    <a:lumMod val="50000"/>
                  </a:schemeClr>
                </a:solidFill>
                <a:latin typeface="Calibri" panose="020F0502020204030204" pitchFamily="34" charset="0"/>
                <a:cs typeface="Calibri" panose="020F0502020204030204" pitchFamily="34" charset="0"/>
              </a:rPr>
              <a:t> </a:t>
            </a:r>
            <a:r>
              <a:rPr lang="en-US" sz="2000" b="1" i="1" dirty="0" err="1">
                <a:solidFill>
                  <a:schemeClr val="accent1">
                    <a:lumMod val="50000"/>
                  </a:schemeClr>
                </a:solidFill>
                <a:latin typeface="Calibri" panose="020F0502020204030204" pitchFamily="34" charset="0"/>
                <a:cs typeface="Calibri" panose="020F0502020204030204" pitchFamily="34" charset="0"/>
              </a:rPr>
              <a:t>silinecek</a:t>
            </a:r>
            <a:r>
              <a:rPr lang="en-US" sz="2000" b="1" i="1" dirty="0">
                <a:solidFill>
                  <a:schemeClr val="accent1">
                    <a:lumMod val="50000"/>
                  </a:schemeClr>
                </a:solidFill>
                <a:latin typeface="Calibri" panose="020F0502020204030204" pitchFamily="34" charset="0"/>
                <a:cs typeface="Calibri" panose="020F0502020204030204" pitchFamily="34" charset="0"/>
              </a:rPr>
              <a:t>.</a:t>
            </a:r>
            <a:r>
              <a:rPr lang="tr-TR" sz="2000" b="1" i="1" dirty="0">
                <a:solidFill>
                  <a:schemeClr val="accent1">
                    <a:lumMod val="50000"/>
                  </a:schemeClr>
                </a:solidFill>
                <a:latin typeface="Calibri" panose="020F0502020204030204" pitchFamily="34" charset="0"/>
                <a:cs typeface="Calibri" panose="020F0502020204030204" pitchFamily="34" charset="0"/>
              </a:rPr>
              <a:t>)</a:t>
            </a:r>
            <a:endParaRPr lang="en-US" sz="3200" b="1" i="1" dirty="0">
              <a:solidFill>
                <a:schemeClr val="accent1">
                  <a:lumMod val="50000"/>
                </a:schemeClr>
              </a:solidFill>
              <a:latin typeface="Calibri" panose="020F0502020204030204" pitchFamily="34" charset="0"/>
              <a:cs typeface="Calibri" panose="020F0502020204030204" pitchFamily="34" charset="0"/>
            </a:endParaRPr>
          </a:p>
        </p:txBody>
      </p:sp>
      <p:sp>
        <p:nvSpPr>
          <p:cNvPr id="1048586" name="Rectangle 763"/>
          <p:cNvSpPr>
            <a:spLocks noChangeArrowheads="1"/>
          </p:cNvSpPr>
          <p:nvPr/>
        </p:nvSpPr>
        <p:spPr bwMode="auto">
          <a:xfrm>
            <a:off x="49341162" y="51120784"/>
            <a:ext cx="255439" cy="159546"/>
          </a:xfrm>
          <a:prstGeom prst="rect">
            <a:avLst/>
          </a:prstGeom>
          <a:solidFill>
            <a:srgbClr val="FFFFFF"/>
          </a:solidFill>
          <a:ln w="9525">
            <a:solidFill>
              <a:srgbClr val="000000"/>
            </a:solidFill>
            <a:miter lim="800000"/>
            <a:headEnd/>
            <a:tailEnd/>
          </a:ln>
        </p:spPr>
        <p:txBody>
          <a:bodyPr lIns="397106" tIns="198553" rIns="397106" bIns="198553"/>
          <a:lstStyle/>
          <a:p>
            <a:pPr algn="ctr"/>
            <a:endParaRPr lang="en-US" sz="3200" b="1" dirty="0">
              <a:solidFill>
                <a:schemeClr val="accent5">
                  <a:lumMod val="50000"/>
                </a:schemeClr>
              </a:solidFill>
              <a:latin typeface="Calibri" panose="020F0502020204030204" pitchFamily="34" charset="0"/>
              <a:cs typeface="Calibri" panose="020F0502020204030204" pitchFamily="34" charset="0"/>
            </a:endParaRPr>
          </a:p>
        </p:txBody>
      </p:sp>
      <p:sp>
        <p:nvSpPr>
          <p:cNvPr id="1048587" name="Metin kutusu 19"/>
          <p:cNvSpPr txBox="1"/>
          <p:nvPr/>
        </p:nvSpPr>
        <p:spPr>
          <a:xfrm>
            <a:off x="17008533" y="21207774"/>
            <a:ext cx="4991531" cy="584775"/>
          </a:xfrm>
          <a:prstGeom prst="rect">
            <a:avLst/>
          </a:prstGeom>
          <a:noFill/>
        </p:spPr>
        <p:txBody>
          <a:bodyPr wrap="square">
            <a:spAutoFit/>
          </a:bodyPr>
          <a:lstStyle/>
          <a:p>
            <a:r>
              <a:rPr lang="es-ES" sz="3200" dirty="0">
                <a:latin typeface="Calibri" panose="020F0502020204030204" pitchFamily="34" charset="0"/>
                <a:cs typeface="Calibri" panose="020F0502020204030204" pitchFamily="34" charset="0"/>
              </a:rPr>
              <a:t>Şekil </a:t>
            </a:r>
            <a:r>
              <a:rPr lang="tr-TR" sz="3200" dirty="0">
                <a:latin typeface="Calibri" panose="020F0502020204030204" pitchFamily="34" charset="0"/>
                <a:cs typeface="Calibri" panose="020F0502020204030204" pitchFamily="34" charset="0"/>
              </a:rPr>
              <a:t>2. </a:t>
            </a:r>
            <a:r>
              <a:rPr lang="tr-TR" sz="3200" dirty="0" err="1">
                <a:latin typeface="Calibri" panose="020F0502020204030204" pitchFamily="34" charset="0"/>
                <a:cs typeface="Calibri" panose="020F0502020204030204" pitchFamily="34" charset="0"/>
              </a:rPr>
              <a:t>Drone</a:t>
            </a:r>
            <a:r>
              <a:rPr lang="tr-TR" sz="3200" dirty="0">
                <a:latin typeface="Calibri" panose="020F0502020204030204" pitchFamily="34" charset="0"/>
                <a:cs typeface="Calibri" panose="020F0502020204030204" pitchFamily="34" charset="0"/>
              </a:rPr>
              <a:t> temel gövde</a:t>
            </a:r>
          </a:p>
        </p:txBody>
      </p:sp>
      <p:pic>
        <p:nvPicPr>
          <p:cNvPr id="5" name="Resim 4">
            <a:extLst>
              <a:ext uri="{FF2B5EF4-FFF2-40B4-BE49-F238E27FC236}">
                <a16:creationId xmlns:a16="http://schemas.microsoft.com/office/drawing/2014/main" id="{09436C54-3C6A-7768-C82E-A84AA2A68E8D}"/>
              </a:ext>
            </a:extLst>
          </p:cNvPr>
          <p:cNvPicPr>
            <a:picLocks noChangeAspect="1"/>
          </p:cNvPicPr>
          <p:nvPr/>
        </p:nvPicPr>
        <p:blipFill>
          <a:blip r:embed="rId4"/>
          <a:srcRect l="7492" t="8694" r="6235" b="9094"/>
          <a:stretch>
            <a:fillRect/>
          </a:stretch>
        </p:blipFill>
        <p:spPr>
          <a:xfrm>
            <a:off x="24306830" y="35996652"/>
            <a:ext cx="3558298" cy="4236948"/>
          </a:xfrm>
          <a:prstGeom prst="rect">
            <a:avLst/>
          </a:prstGeom>
        </p:spPr>
      </p:pic>
      <p:sp>
        <p:nvSpPr>
          <p:cNvPr id="6" name="Text Box 1544">
            <a:extLst>
              <a:ext uri="{FF2B5EF4-FFF2-40B4-BE49-F238E27FC236}">
                <a16:creationId xmlns:a16="http://schemas.microsoft.com/office/drawing/2014/main" id="{96B16C69-CCB3-90AA-EBB0-86C276FDC506}"/>
              </a:ext>
            </a:extLst>
          </p:cNvPr>
          <p:cNvSpPr txBox="1">
            <a:spLocks noChangeArrowheads="1"/>
          </p:cNvSpPr>
          <p:nvPr/>
        </p:nvSpPr>
        <p:spPr bwMode="auto">
          <a:xfrm>
            <a:off x="574466" y="15129401"/>
            <a:ext cx="13750539" cy="2677656"/>
          </a:xfrm>
          <a:prstGeom prst="rect">
            <a:avLst/>
          </a:prstGeom>
          <a:noFill/>
          <a:ln w="9525">
            <a:noFill/>
            <a:miter lim="800000"/>
            <a:headEnd/>
            <a:tailEnd/>
          </a:ln>
        </p:spPr>
        <p:txBody>
          <a:bodyPr wrap="square">
            <a:spAutoFit/>
          </a:bodyPr>
          <a:lstStyle/>
          <a:p>
            <a:pPr algn="ctr" defTabSz="3970338"/>
            <a:r>
              <a:rPr lang="tr-TR" sz="4000" b="1" dirty="0">
                <a:solidFill>
                  <a:schemeClr val="accent4"/>
                </a:solidFill>
                <a:latin typeface="Calibri" panose="020F0502020204030204" pitchFamily="34" charset="0"/>
                <a:cs typeface="Calibri" panose="020F0502020204030204" pitchFamily="34" charset="0"/>
              </a:rPr>
              <a:t>Giriş</a:t>
            </a:r>
          </a:p>
          <a:p>
            <a:pPr algn="ctr" defTabSz="3970338"/>
            <a:endParaRPr lang="tr-TR" sz="3200" dirty="0">
              <a:solidFill>
                <a:schemeClr val="accent5">
                  <a:lumMod val="50000"/>
                </a:schemeClr>
              </a:solidFill>
              <a:latin typeface="Calibri" panose="020F0502020204030204" pitchFamily="34" charset="0"/>
              <a:cs typeface="Calibri" panose="020F0502020204030204" pitchFamily="34" charset="0"/>
            </a:endParaRPr>
          </a:p>
          <a:p>
            <a:pPr algn="just" defTabSz="3970338"/>
            <a:r>
              <a:rPr lang="tr-TR" sz="3200" dirty="0">
                <a:latin typeface="Calibri" panose="020F0502020204030204" pitchFamily="34" charset="0"/>
                <a:cs typeface="Calibri" panose="020F0502020204030204" pitchFamily="34" charset="0"/>
              </a:rPr>
              <a:t>Giriş kısmında konu hakkında kısa bilgiler verilmeli, çalışmanın amacı sosyal/ekonomik/teknik açıdan önemi ve hedefleri  kısaca belirtilmelidir.</a:t>
            </a:r>
          </a:p>
          <a:p>
            <a:pPr algn="just" defTabSz="3970338"/>
            <a:endParaRPr lang="tr-TR" sz="3200" dirty="0">
              <a:solidFill>
                <a:schemeClr val="accent5">
                  <a:lumMod val="50000"/>
                </a:schemeClr>
              </a:solidFill>
              <a:latin typeface="Calibri" panose="020F0502020204030204" pitchFamily="34" charset="0"/>
              <a:cs typeface="Calibri" panose="020F0502020204030204" pitchFamily="34" charset="0"/>
            </a:endParaRPr>
          </a:p>
        </p:txBody>
      </p:sp>
      <p:sp>
        <p:nvSpPr>
          <p:cNvPr id="7" name="Text Box 1544">
            <a:extLst>
              <a:ext uri="{FF2B5EF4-FFF2-40B4-BE49-F238E27FC236}">
                <a16:creationId xmlns:a16="http://schemas.microsoft.com/office/drawing/2014/main" id="{C2234B08-FF9B-9106-F18C-A285F47141E7}"/>
              </a:ext>
            </a:extLst>
          </p:cNvPr>
          <p:cNvSpPr txBox="1">
            <a:spLocks noChangeArrowheads="1"/>
          </p:cNvSpPr>
          <p:nvPr/>
        </p:nvSpPr>
        <p:spPr bwMode="auto">
          <a:xfrm>
            <a:off x="701748" y="19270984"/>
            <a:ext cx="13750539" cy="10064294"/>
          </a:xfrm>
          <a:prstGeom prst="rect">
            <a:avLst/>
          </a:prstGeom>
          <a:noFill/>
          <a:ln w="9525">
            <a:noFill/>
            <a:miter lim="800000"/>
            <a:headEnd/>
            <a:tailEnd/>
          </a:ln>
        </p:spPr>
        <p:txBody>
          <a:bodyPr wrap="square">
            <a:spAutoFit/>
          </a:bodyPr>
          <a:lstStyle/>
          <a:p>
            <a:pPr algn="ctr" defTabSz="3970338"/>
            <a:r>
              <a:rPr lang="tr-TR" sz="4000" b="1" dirty="0">
                <a:solidFill>
                  <a:schemeClr val="accent4"/>
                </a:solidFill>
                <a:latin typeface="Calibri" panose="020F0502020204030204" pitchFamily="34" charset="0"/>
                <a:cs typeface="Calibri" panose="020F0502020204030204" pitchFamily="34" charset="0"/>
              </a:rPr>
              <a:t>Materyal ve Metot</a:t>
            </a:r>
            <a:endParaRPr lang="en-US" sz="4000" b="1" dirty="0">
              <a:solidFill>
                <a:schemeClr val="accent4"/>
              </a:solidFill>
              <a:latin typeface="Calibri" panose="020F0502020204030204" pitchFamily="34" charset="0"/>
              <a:cs typeface="Calibri" panose="020F0502020204030204" pitchFamily="34" charset="0"/>
            </a:endParaRPr>
          </a:p>
          <a:p>
            <a:pPr algn="ctr" defTabSz="3970338"/>
            <a:endParaRPr lang="tr-TR" sz="3200" b="1" dirty="0">
              <a:solidFill>
                <a:schemeClr val="accent5">
                  <a:lumMod val="50000"/>
                </a:schemeClr>
              </a:solidFill>
              <a:latin typeface="Calibri" panose="020F0502020204030204" pitchFamily="34" charset="0"/>
              <a:cs typeface="Calibri" panose="020F0502020204030204" pitchFamily="34" charset="0"/>
            </a:endParaRPr>
          </a:p>
          <a:p>
            <a:pPr algn="just" defTabSz="3970338"/>
            <a:r>
              <a:rPr lang="tr-TR" sz="3200" dirty="0">
                <a:latin typeface="Calibri" panose="020F0502020204030204" pitchFamily="34" charset="0"/>
                <a:cs typeface="Calibri" panose="020F0502020204030204" pitchFamily="34" charset="0"/>
              </a:rPr>
              <a:t>Materyal metot kısmında çalışma uygulamalı ve/veya deneysel bir çalışma ise uygulama, deney prosedürü/yöntemi anlaşılır bir şekilde açıklanmalıdır. Teorik bir çalışma yapılmışsa teorik yöntem detaylı bir şekilde açıklanmalıdır. Yapılan çalışmada kullanılan yöntem daha önce benzerleri yayınlanmış, gerçekleştirilmiş  bir yöntem ise diğer çalışmaya atıf yapılarak bu çalışmanın diğer çalışmadan farkı belirtilmelidir.</a:t>
            </a:r>
          </a:p>
          <a:p>
            <a:pPr algn="just" defTabSz="3970338"/>
            <a:endParaRPr lang="tr-TR" sz="3200" dirty="0">
              <a:latin typeface="Calibri" panose="020F0502020204030204" pitchFamily="34" charset="0"/>
              <a:cs typeface="Calibri" panose="020F0502020204030204" pitchFamily="34" charset="0"/>
            </a:endParaRPr>
          </a:p>
          <a:p>
            <a:pPr algn="just" defTabSz="3970338"/>
            <a:r>
              <a:rPr lang="tr-TR" sz="3200" dirty="0">
                <a:latin typeface="Calibri" panose="020F0502020204030204" pitchFamily="34" charset="0"/>
                <a:cs typeface="Calibri" panose="020F0502020204030204" pitchFamily="34" charset="0"/>
              </a:rPr>
              <a:t>Projenin bölümleri çizelgeleri, denklemler ve çizimleri içerebilir. Metinden çok görsel materyaller kullanılmalıdır, Görseller üzerinden açıklamalar yapılmalıdır.</a:t>
            </a:r>
          </a:p>
          <a:p>
            <a:pPr algn="just" defTabSz="3970338"/>
            <a:endParaRPr lang="tr-TR" sz="3200" dirty="0">
              <a:latin typeface="Calibri" panose="020F0502020204030204" pitchFamily="34" charset="0"/>
              <a:cs typeface="Calibri" panose="020F0502020204030204" pitchFamily="34" charset="0"/>
            </a:endParaRPr>
          </a:p>
          <a:p>
            <a:pPr algn="just" defTabSz="3970338"/>
            <a:r>
              <a:rPr lang="tr-TR" sz="3200" dirty="0">
                <a:latin typeface="Calibri" panose="020F0502020204030204" pitchFamily="34" charset="0"/>
                <a:cs typeface="Calibri" panose="020F0502020204030204" pitchFamily="34" charset="0"/>
              </a:rPr>
              <a:t>Başka kaynaklardan alınan tüm tanımlar, denklemler, şekiller, resimler, tablolar vb. alıntılarda kaynak gösterilmelidir. Metin içerisinde kaynaklar parantez içerisinde; “(</a:t>
            </a:r>
            <a:r>
              <a:rPr lang="tr-TR" sz="3200" dirty="0" err="1">
                <a:latin typeface="Calibri" panose="020F0502020204030204" pitchFamily="34" charset="0"/>
                <a:cs typeface="Calibri" panose="020F0502020204030204" pitchFamily="34" charset="0"/>
              </a:rPr>
              <a:t>Soyisim</a:t>
            </a:r>
            <a:r>
              <a:rPr lang="tr-TR" sz="3200" dirty="0">
                <a:latin typeface="Calibri" panose="020F0502020204030204" pitchFamily="34" charset="0"/>
                <a:cs typeface="Calibri" panose="020F0502020204030204" pitchFamily="34" charset="0"/>
              </a:rPr>
              <a:t>, 2016)” biçiminde gösterilmelidir. Metin içerisinde kullanılan kaynakların tamamı son sayfada ve kronolojik sıra ile verilmelidir.</a:t>
            </a:r>
          </a:p>
          <a:p>
            <a:pPr algn="just" defTabSz="3970338"/>
            <a:endParaRPr lang="tr-TR" sz="3200" dirty="0">
              <a:latin typeface="Calibri" panose="020F0502020204030204" pitchFamily="34" charset="0"/>
              <a:cs typeface="Calibri" panose="020F0502020204030204" pitchFamily="34" charset="0"/>
            </a:endParaRPr>
          </a:p>
          <a:p>
            <a:pPr algn="just" defTabSz="3970338"/>
            <a:r>
              <a:rPr lang="tr-TR" sz="3200" dirty="0">
                <a:latin typeface="Calibri" panose="020F0502020204030204" pitchFamily="34" charset="0"/>
                <a:cs typeface="Calibri" panose="020F0502020204030204" pitchFamily="34" charset="0"/>
              </a:rPr>
              <a:t>Kullanılan şekil ve tablolar ilgili açıklayıcı paragraflarda Şekil 1 de görüldüğü gibi, Tablo 1 de görülen.. Biçimlerinde </a:t>
            </a:r>
            <a:r>
              <a:rPr lang="tr-TR" sz="3200" dirty="0" err="1">
                <a:latin typeface="Calibri" panose="020F0502020204030204" pitchFamily="34" charset="0"/>
                <a:cs typeface="Calibri" panose="020F0502020204030204" pitchFamily="34" charset="0"/>
              </a:rPr>
              <a:t>atıflandırılmalıdır</a:t>
            </a:r>
            <a:r>
              <a:rPr lang="tr-TR" sz="3200" dirty="0">
                <a:latin typeface="Calibri" panose="020F0502020204030204" pitchFamily="34" charset="0"/>
                <a:cs typeface="Calibri" panose="020F0502020204030204" pitchFamily="34" charset="0"/>
              </a:rPr>
              <a:t>.</a:t>
            </a:r>
          </a:p>
          <a:p>
            <a:pPr algn="just" defTabSz="3970338"/>
            <a:endParaRPr lang="tr-TR" sz="3200" dirty="0">
              <a:solidFill>
                <a:schemeClr val="accent5">
                  <a:lumMod val="50000"/>
                </a:schemeClr>
              </a:solidFill>
              <a:latin typeface="Calibri" panose="020F0502020204030204" pitchFamily="34" charset="0"/>
              <a:cs typeface="Calibri" panose="020F0502020204030204" pitchFamily="34" charset="0"/>
            </a:endParaRPr>
          </a:p>
        </p:txBody>
      </p:sp>
      <p:sp>
        <p:nvSpPr>
          <p:cNvPr id="9" name="Text Box 1544">
            <a:extLst>
              <a:ext uri="{FF2B5EF4-FFF2-40B4-BE49-F238E27FC236}">
                <a16:creationId xmlns:a16="http://schemas.microsoft.com/office/drawing/2014/main" id="{9782312D-AD40-F29A-E2AE-3938C9013299}"/>
              </a:ext>
            </a:extLst>
          </p:cNvPr>
          <p:cNvSpPr txBox="1">
            <a:spLocks noChangeArrowheads="1"/>
          </p:cNvSpPr>
          <p:nvPr/>
        </p:nvSpPr>
        <p:spPr bwMode="auto">
          <a:xfrm>
            <a:off x="14935796" y="9772394"/>
            <a:ext cx="13750539" cy="3170099"/>
          </a:xfrm>
          <a:prstGeom prst="rect">
            <a:avLst/>
          </a:prstGeom>
          <a:noFill/>
          <a:ln w="9525">
            <a:noFill/>
            <a:miter lim="800000"/>
            <a:headEnd/>
            <a:tailEnd/>
          </a:ln>
        </p:spPr>
        <p:txBody>
          <a:bodyPr wrap="square">
            <a:spAutoFit/>
          </a:bodyPr>
          <a:lstStyle/>
          <a:p>
            <a:pPr algn="ctr" defTabSz="3970338"/>
            <a:r>
              <a:rPr lang="tr-TR" sz="4000" b="1" dirty="0">
                <a:solidFill>
                  <a:schemeClr val="accent4"/>
                </a:solidFill>
                <a:latin typeface="Calibri" panose="020F0502020204030204" pitchFamily="34" charset="0"/>
                <a:cs typeface="Calibri" panose="020F0502020204030204" pitchFamily="34" charset="0"/>
              </a:rPr>
              <a:t>Araştırma Bulguları ve Tartışma</a:t>
            </a:r>
          </a:p>
          <a:p>
            <a:pPr algn="ctr" defTabSz="3970338"/>
            <a:endParaRPr lang="tr-TR" sz="3200" dirty="0">
              <a:solidFill>
                <a:schemeClr val="accent5">
                  <a:lumMod val="50000"/>
                </a:schemeClr>
              </a:solidFill>
              <a:latin typeface="Calibri" panose="020F0502020204030204" pitchFamily="34" charset="0"/>
              <a:cs typeface="Calibri" panose="020F0502020204030204" pitchFamily="34" charset="0"/>
            </a:endParaRPr>
          </a:p>
          <a:p>
            <a:pPr algn="just" defTabSz="3970338"/>
            <a:r>
              <a:rPr lang="tr-TR" sz="3200" dirty="0">
                <a:latin typeface="Calibri" panose="020F0502020204030204" pitchFamily="34" charset="0"/>
                <a:cs typeface="Calibri" panose="020F0502020204030204" pitchFamily="34" charset="0"/>
              </a:rPr>
              <a:t>Projenin bölümleri çizelgeleri, denklemler ve çizimleri içerebilir. Akış şeması, blok şema, mantıksal tasarım şeması, geliştirilen arayüzlerden seçilerek kullanılabilir. Metinden çok görsel materyaller kullanılmalıdır. Görseller açıklanmalıdır.</a:t>
            </a:r>
          </a:p>
          <a:p>
            <a:pPr algn="just" defTabSz="3970338"/>
            <a:endParaRPr lang="tr-TR" sz="3200" dirty="0">
              <a:solidFill>
                <a:schemeClr val="accent5">
                  <a:lumMod val="50000"/>
                </a:schemeClr>
              </a:solidFill>
              <a:latin typeface="Calibri" panose="020F0502020204030204" pitchFamily="34" charset="0"/>
              <a:cs typeface="Calibri" panose="020F0502020204030204" pitchFamily="34" charset="0"/>
            </a:endParaRPr>
          </a:p>
        </p:txBody>
      </p:sp>
      <p:sp>
        <p:nvSpPr>
          <p:cNvPr id="10" name="Text Box 1544">
            <a:extLst>
              <a:ext uri="{FF2B5EF4-FFF2-40B4-BE49-F238E27FC236}">
                <a16:creationId xmlns:a16="http://schemas.microsoft.com/office/drawing/2014/main" id="{4C4F8D96-C1B7-66FB-DB5A-BD0E1C773C17}"/>
              </a:ext>
            </a:extLst>
          </p:cNvPr>
          <p:cNvSpPr txBox="1">
            <a:spLocks noChangeArrowheads="1"/>
          </p:cNvSpPr>
          <p:nvPr/>
        </p:nvSpPr>
        <p:spPr bwMode="auto">
          <a:xfrm>
            <a:off x="14808513" y="22638455"/>
            <a:ext cx="13750539" cy="2185214"/>
          </a:xfrm>
          <a:prstGeom prst="rect">
            <a:avLst/>
          </a:prstGeom>
          <a:noFill/>
          <a:ln w="9525">
            <a:noFill/>
            <a:miter lim="800000"/>
            <a:headEnd/>
            <a:tailEnd/>
          </a:ln>
        </p:spPr>
        <p:txBody>
          <a:bodyPr wrap="square">
            <a:spAutoFit/>
          </a:bodyPr>
          <a:lstStyle/>
          <a:p>
            <a:pPr algn="ctr" defTabSz="3970338"/>
            <a:r>
              <a:rPr lang="tr-TR" sz="4000" b="1" dirty="0">
                <a:solidFill>
                  <a:schemeClr val="accent4"/>
                </a:solidFill>
                <a:latin typeface="Calibri" panose="020F0502020204030204" pitchFamily="34" charset="0"/>
                <a:cs typeface="Calibri" panose="020F0502020204030204" pitchFamily="34" charset="0"/>
              </a:rPr>
              <a:t>Sonuç ve Öneriler</a:t>
            </a:r>
            <a:endParaRPr lang="en-US" sz="4000" b="1" dirty="0">
              <a:solidFill>
                <a:schemeClr val="accent4"/>
              </a:solidFill>
              <a:latin typeface="Calibri" panose="020F0502020204030204" pitchFamily="34" charset="0"/>
              <a:cs typeface="Calibri" panose="020F0502020204030204" pitchFamily="34" charset="0"/>
            </a:endParaRPr>
          </a:p>
          <a:p>
            <a:pPr algn="ctr" defTabSz="3970338"/>
            <a:endParaRPr lang="tr-TR" sz="3200" dirty="0">
              <a:solidFill>
                <a:schemeClr val="accent5">
                  <a:lumMod val="50000"/>
                </a:schemeClr>
              </a:solidFill>
              <a:latin typeface="Calibri" panose="020F0502020204030204" pitchFamily="34" charset="0"/>
              <a:cs typeface="Calibri" panose="020F0502020204030204" pitchFamily="34" charset="0"/>
            </a:endParaRPr>
          </a:p>
          <a:p>
            <a:pPr algn="just" defTabSz="3970338"/>
            <a:r>
              <a:rPr lang="tr-TR" sz="3200" dirty="0">
                <a:latin typeface="Calibri" panose="020F0502020204030204" pitchFamily="34" charset="0"/>
                <a:cs typeface="Calibri" panose="020F0502020204030204" pitchFamily="34" charset="0"/>
              </a:rPr>
              <a:t>Projeden elde edilen sonuçlar, öneriler ve gelecek çalışmalar hakkında bilgi verilir.</a:t>
            </a:r>
          </a:p>
          <a:p>
            <a:pPr algn="just" defTabSz="3970338"/>
            <a:endParaRPr lang="en-US" sz="3200" b="1" dirty="0">
              <a:solidFill>
                <a:schemeClr val="accent5">
                  <a:lumMod val="50000"/>
                </a:schemeClr>
              </a:solidFill>
              <a:latin typeface="Calibri" panose="020F0502020204030204" pitchFamily="34" charset="0"/>
              <a:cs typeface="Calibri" panose="020F0502020204030204" pitchFamily="34" charset="0"/>
            </a:endParaRPr>
          </a:p>
        </p:txBody>
      </p:sp>
      <p:pic>
        <p:nvPicPr>
          <p:cNvPr id="2097155" name="Resim 4"/>
          <p:cNvPicPr>
            <a:picLocks noChangeAspect="1"/>
          </p:cNvPicPr>
          <p:nvPr/>
        </p:nvPicPr>
        <p:blipFill>
          <a:blip r:embed="rId5"/>
          <a:srcRect/>
          <a:stretch>
            <a:fillRect/>
          </a:stretch>
        </p:blipFill>
        <p:spPr>
          <a:xfrm>
            <a:off x="16723590" y="16406673"/>
            <a:ext cx="5958548" cy="4539972"/>
          </a:xfrm>
          <a:prstGeom prst="rect">
            <a:avLst/>
          </a:prstGeom>
        </p:spPr>
      </p:pic>
      <p:pic>
        <p:nvPicPr>
          <p:cNvPr id="11" name="Resim 10">
            <a:extLst>
              <a:ext uri="{FF2B5EF4-FFF2-40B4-BE49-F238E27FC236}">
                <a16:creationId xmlns:a16="http://schemas.microsoft.com/office/drawing/2014/main" id="{8361A170-3457-A4D7-08D7-2B8A68CF901C}"/>
              </a:ext>
            </a:extLst>
          </p:cNvPr>
          <p:cNvPicPr>
            <a:picLocks noChangeAspect="1"/>
          </p:cNvPicPr>
          <p:nvPr/>
        </p:nvPicPr>
        <p:blipFill>
          <a:blip r:embed="rId4"/>
          <a:srcRect l="7492" t="8694" r="6235" b="9094"/>
          <a:stretch>
            <a:fillRect/>
          </a:stretch>
        </p:blipFill>
        <p:spPr>
          <a:xfrm>
            <a:off x="1981201" y="35996652"/>
            <a:ext cx="3558298" cy="4236948"/>
          </a:xfrm>
          <a:prstGeom prst="rect">
            <a:avLst/>
          </a:prstGeom>
        </p:spPr>
      </p:pic>
      <p:pic>
        <p:nvPicPr>
          <p:cNvPr id="3" name="Resim 2">
            <a:extLst>
              <a:ext uri="{FF2B5EF4-FFF2-40B4-BE49-F238E27FC236}">
                <a16:creationId xmlns:a16="http://schemas.microsoft.com/office/drawing/2014/main" id="{544C89E8-09A8-9C3F-1D92-1B3F797B4B86}"/>
              </a:ext>
            </a:extLst>
          </p:cNvPr>
          <p:cNvPicPr>
            <a:picLocks noChangeAspect="1"/>
          </p:cNvPicPr>
          <p:nvPr/>
        </p:nvPicPr>
        <p:blipFill>
          <a:blip r:embed="rId6"/>
          <a:stretch>
            <a:fillRect/>
          </a:stretch>
        </p:blipFill>
        <p:spPr>
          <a:xfrm>
            <a:off x="3372727" y="29970073"/>
            <a:ext cx="9053345" cy="4176122"/>
          </a:xfrm>
          <a:prstGeom prst="rect">
            <a:avLst/>
          </a:prstGeom>
        </p:spPr>
      </p:pic>
      <p:sp>
        <p:nvSpPr>
          <p:cNvPr id="4" name="TextBox 166">
            <a:extLst>
              <a:ext uri="{FF2B5EF4-FFF2-40B4-BE49-F238E27FC236}">
                <a16:creationId xmlns:a16="http://schemas.microsoft.com/office/drawing/2014/main" id="{3C1FB1FA-AB13-4D99-1BFE-4910AAA53004}"/>
              </a:ext>
            </a:extLst>
          </p:cNvPr>
          <p:cNvSpPr txBox="1">
            <a:spLocks noChangeArrowheads="1"/>
          </p:cNvSpPr>
          <p:nvPr/>
        </p:nvSpPr>
        <p:spPr bwMode="auto">
          <a:xfrm>
            <a:off x="3269905" y="34779036"/>
            <a:ext cx="8614224" cy="584775"/>
          </a:xfrm>
          <a:prstGeom prst="rect">
            <a:avLst/>
          </a:prstGeom>
          <a:noFill/>
          <a:ln w="9525">
            <a:noFill/>
            <a:miter lim="800000"/>
            <a:headEnd/>
            <a:tailEnd/>
          </a:ln>
        </p:spPr>
        <p:txBody>
          <a:bodyPr wrap="square">
            <a:spAutoFit/>
          </a:bodyPr>
          <a:lstStyle/>
          <a:p>
            <a:pPr algn="ctr"/>
            <a:r>
              <a:rPr lang="tr-TR" sz="3200" dirty="0">
                <a:latin typeface="Calibri" panose="020F0502020204030204" pitchFamily="34" charset="0"/>
                <a:cs typeface="Calibri" panose="020F0502020204030204" pitchFamily="34" charset="0"/>
              </a:rPr>
              <a:t>Şekil 1.   Yapılan çalışmanın kavramsal şeması</a:t>
            </a:r>
            <a:endParaRPr lang="en-US" sz="3200" dirty="0">
              <a:latin typeface="Calibri" panose="020F0502020204030204" pitchFamily="34" charset="0"/>
              <a:cs typeface="Calibri" panose="020F0502020204030204" pitchFamily="34" charset="0"/>
            </a:endParaRPr>
          </a:p>
        </p:txBody>
      </p:sp>
      <p:graphicFrame>
        <p:nvGraphicFramePr>
          <p:cNvPr id="15" name="Tablo 14">
            <a:extLst>
              <a:ext uri="{FF2B5EF4-FFF2-40B4-BE49-F238E27FC236}">
                <a16:creationId xmlns:a16="http://schemas.microsoft.com/office/drawing/2014/main" id="{4DC02F0C-D6FF-E320-0678-37458C52EB9B}"/>
              </a:ext>
            </a:extLst>
          </p:cNvPr>
          <p:cNvGraphicFramePr>
            <a:graphicFrameLocks noGrp="1"/>
          </p:cNvGraphicFramePr>
          <p:nvPr>
            <p:extLst>
              <p:ext uri="{D42A27DB-BD31-4B8C-83A1-F6EECF244321}">
                <p14:modId xmlns:p14="http://schemas.microsoft.com/office/powerpoint/2010/main" val="28107497"/>
              </p:ext>
            </p:extLst>
          </p:nvPr>
        </p:nvGraphicFramePr>
        <p:xfrm>
          <a:off x="16255438" y="13643587"/>
          <a:ext cx="11111250" cy="1487616"/>
        </p:xfrm>
        <a:graphic>
          <a:graphicData uri="http://schemas.openxmlformats.org/drawingml/2006/table">
            <a:tbl>
              <a:tblPr firstRow="1" firstCol="1" bandRow="1">
                <a:tableStyleId>{5940675A-B579-460E-94D1-54222C63F5DA}</a:tableStyleId>
              </a:tblPr>
              <a:tblGrid>
                <a:gridCol w="2632833">
                  <a:extLst>
                    <a:ext uri="{9D8B030D-6E8A-4147-A177-3AD203B41FA5}">
                      <a16:colId xmlns:a16="http://schemas.microsoft.com/office/drawing/2014/main" val="20000"/>
                    </a:ext>
                  </a:extLst>
                </a:gridCol>
                <a:gridCol w="2826139">
                  <a:extLst>
                    <a:ext uri="{9D8B030D-6E8A-4147-A177-3AD203B41FA5}">
                      <a16:colId xmlns:a16="http://schemas.microsoft.com/office/drawing/2014/main" val="20001"/>
                    </a:ext>
                  </a:extLst>
                </a:gridCol>
                <a:gridCol w="2826139">
                  <a:extLst>
                    <a:ext uri="{9D8B030D-6E8A-4147-A177-3AD203B41FA5}">
                      <a16:colId xmlns:a16="http://schemas.microsoft.com/office/drawing/2014/main" val="20002"/>
                    </a:ext>
                  </a:extLst>
                </a:gridCol>
                <a:gridCol w="2826139">
                  <a:extLst>
                    <a:ext uri="{9D8B030D-6E8A-4147-A177-3AD203B41FA5}">
                      <a16:colId xmlns:a16="http://schemas.microsoft.com/office/drawing/2014/main" val="20003"/>
                    </a:ext>
                  </a:extLst>
                </a:gridCol>
              </a:tblGrid>
              <a:tr h="209214">
                <a:tc>
                  <a:txBody>
                    <a:bodyPr/>
                    <a:lstStyle/>
                    <a:p>
                      <a:pPr algn="ctr">
                        <a:lnSpc>
                          <a:spcPct val="150000"/>
                        </a:lnSpc>
                        <a:spcAft>
                          <a:spcPts val="0"/>
                        </a:spcAft>
                      </a:pPr>
                      <a:r>
                        <a:rPr lang="tr-TR" sz="2400" dirty="0">
                          <a:effectLst/>
                        </a:rPr>
                        <a:t>Sütun Başlığı</a:t>
                      </a:r>
                      <a:endParaRPr lang="tr-TR" sz="2400" dirty="0">
                        <a:solidFill>
                          <a:schemeClr val="tx1"/>
                        </a:solidFill>
                        <a:effectLst/>
                        <a:latin typeface="+mj-lt"/>
                        <a:ea typeface="Calibri"/>
                        <a:cs typeface="Times New Roman"/>
                      </a:endParaRPr>
                    </a:p>
                  </a:txBody>
                  <a:tcPr marL="68580" marR="68580" marT="0" marB="0"/>
                </a:tc>
                <a:tc>
                  <a:txBody>
                    <a:bodyPr/>
                    <a:lstStyle/>
                    <a:p>
                      <a:pPr algn="ctr">
                        <a:lnSpc>
                          <a:spcPct val="150000"/>
                        </a:lnSpc>
                        <a:spcAft>
                          <a:spcPts val="0"/>
                        </a:spcAft>
                      </a:pPr>
                      <a:r>
                        <a:rPr lang="tr-TR" sz="2400" dirty="0">
                          <a:effectLst/>
                        </a:rPr>
                        <a:t>Sütun Başlığı</a:t>
                      </a:r>
                      <a:endParaRPr lang="tr-TR" sz="2400" dirty="0">
                        <a:solidFill>
                          <a:schemeClr val="tx1"/>
                        </a:solidFill>
                        <a:effectLst/>
                        <a:latin typeface="+mj-lt"/>
                        <a:ea typeface="Calibri"/>
                        <a:cs typeface="Times New Roman"/>
                      </a:endParaRPr>
                    </a:p>
                  </a:txBody>
                  <a:tcPr marL="68580" marR="68580" marT="0" marB="0"/>
                </a:tc>
                <a:tc>
                  <a:txBody>
                    <a:bodyPr/>
                    <a:lstStyle/>
                    <a:p>
                      <a:pPr algn="ctr">
                        <a:lnSpc>
                          <a:spcPct val="150000"/>
                        </a:lnSpc>
                        <a:spcAft>
                          <a:spcPts val="0"/>
                        </a:spcAft>
                      </a:pPr>
                      <a:endParaRPr lang="tr-TR" sz="2400" dirty="0">
                        <a:solidFill>
                          <a:schemeClr val="tx1"/>
                        </a:solidFill>
                        <a:effectLst/>
                        <a:latin typeface="+mj-lt"/>
                        <a:ea typeface="Calibri"/>
                        <a:cs typeface="Times New Roman"/>
                      </a:endParaRPr>
                    </a:p>
                  </a:txBody>
                  <a:tcPr marL="68580" marR="68580" marT="0" marB="0"/>
                </a:tc>
                <a:tc>
                  <a:txBody>
                    <a:bodyPr/>
                    <a:lstStyle/>
                    <a:p>
                      <a:pPr algn="ctr">
                        <a:lnSpc>
                          <a:spcPct val="150000"/>
                        </a:lnSpc>
                        <a:spcAft>
                          <a:spcPts val="0"/>
                        </a:spcAft>
                      </a:pPr>
                      <a:endParaRPr lang="tr-TR" sz="2400" dirty="0">
                        <a:solidFill>
                          <a:schemeClr val="tx1"/>
                        </a:solidFill>
                        <a:effectLst/>
                        <a:latin typeface="+mj-lt"/>
                        <a:ea typeface="Calibri"/>
                        <a:cs typeface="Times New Roman"/>
                      </a:endParaRPr>
                    </a:p>
                  </a:txBody>
                  <a:tcPr marL="68580" marR="68580" marT="0" marB="0"/>
                </a:tc>
                <a:extLst>
                  <a:ext uri="{0D108BD9-81ED-4DB2-BD59-A6C34878D82A}">
                    <a16:rowId xmlns:a16="http://schemas.microsoft.com/office/drawing/2014/main" val="10000"/>
                  </a:ext>
                </a:extLst>
              </a:tr>
              <a:tr h="0">
                <a:tc>
                  <a:txBody>
                    <a:bodyPr/>
                    <a:lstStyle/>
                    <a:p>
                      <a:pPr algn="ctr">
                        <a:lnSpc>
                          <a:spcPct val="150000"/>
                        </a:lnSpc>
                        <a:spcBef>
                          <a:spcPts val="1200"/>
                        </a:spcBef>
                        <a:spcAft>
                          <a:spcPts val="1200"/>
                        </a:spcAft>
                      </a:pPr>
                      <a:r>
                        <a:rPr lang="tr-TR" sz="2400" noProof="0" dirty="0">
                          <a:effectLst/>
                        </a:rPr>
                        <a:t>Veri satırı</a:t>
                      </a:r>
                      <a:endParaRPr lang="tr-TR" sz="2400" noProof="0" dirty="0">
                        <a:solidFill>
                          <a:schemeClr val="tx1"/>
                        </a:solidFill>
                        <a:effectLst/>
                        <a:latin typeface="+mj-lt"/>
                        <a:ea typeface="Times New Roman"/>
                        <a:cs typeface="Times New Roman"/>
                      </a:endParaRPr>
                    </a:p>
                  </a:txBody>
                  <a:tcPr marL="68580" marR="68580" marT="0" marB="0"/>
                </a:tc>
                <a:tc>
                  <a:txBody>
                    <a:bodyPr/>
                    <a:lstStyle/>
                    <a:p>
                      <a:pPr algn="ctr">
                        <a:lnSpc>
                          <a:spcPct val="150000"/>
                        </a:lnSpc>
                        <a:spcBef>
                          <a:spcPts val="1200"/>
                        </a:spcBef>
                        <a:spcAft>
                          <a:spcPts val="1200"/>
                        </a:spcAft>
                      </a:pPr>
                      <a:r>
                        <a:rPr lang="tr-TR" sz="2400" noProof="0" dirty="0">
                          <a:effectLst/>
                        </a:rPr>
                        <a:t>Veri satırı</a:t>
                      </a:r>
                      <a:endParaRPr lang="tr-TR" sz="2400" noProof="0" dirty="0">
                        <a:solidFill>
                          <a:schemeClr val="tx1"/>
                        </a:solidFill>
                        <a:effectLst/>
                        <a:latin typeface="+mj-lt"/>
                        <a:ea typeface="Times New Roman"/>
                        <a:cs typeface="Times New Roman"/>
                      </a:endParaRPr>
                    </a:p>
                  </a:txBody>
                  <a:tcPr marL="68580" marR="68580" marT="0" marB="0"/>
                </a:tc>
                <a:tc>
                  <a:txBody>
                    <a:bodyPr/>
                    <a:lstStyle/>
                    <a:p>
                      <a:pPr algn="ctr">
                        <a:lnSpc>
                          <a:spcPct val="150000"/>
                        </a:lnSpc>
                        <a:spcBef>
                          <a:spcPts val="1200"/>
                        </a:spcBef>
                        <a:spcAft>
                          <a:spcPts val="1200"/>
                        </a:spcAft>
                      </a:pPr>
                      <a:endParaRPr lang="tr-TR" sz="2400" dirty="0">
                        <a:solidFill>
                          <a:schemeClr val="tx1"/>
                        </a:solidFill>
                        <a:effectLst/>
                        <a:latin typeface="+mj-lt"/>
                        <a:ea typeface="Times New Roman"/>
                        <a:cs typeface="Times New Roman"/>
                      </a:endParaRPr>
                    </a:p>
                  </a:txBody>
                  <a:tcPr marL="68580" marR="68580" marT="0" marB="0"/>
                </a:tc>
                <a:tc>
                  <a:txBody>
                    <a:bodyPr/>
                    <a:lstStyle/>
                    <a:p>
                      <a:pPr algn="ctr">
                        <a:lnSpc>
                          <a:spcPct val="150000"/>
                        </a:lnSpc>
                        <a:spcBef>
                          <a:spcPts val="1200"/>
                        </a:spcBef>
                        <a:spcAft>
                          <a:spcPts val="1200"/>
                        </a:spcAft>
                      </a:pPr>
                      <a:endParaRPr lang="tr-TR" sz="2400" dirty="0">
                        <a:solidFill>
                          <a:schemeClr val="tx1"/>
                        </a:solidFill>
                        <a:effectLst/>
                        <a:latin typeface="+mj-lt"/>
                        <a:ea typeface="Times New Roman"/>
                        <a:cs typeface="Times New Roman"/>
                      </a:endParaRPr>
                    </a:p>
                  </a:txBody>
                  <a:tcPr marL="68580" marR="68580" marT="0" marB="0"/>
                </a:tc>
                <a:extLst>
                  <a:ext uri="{0D108BD9-81ED-4DB2-BD59-A6C34878D82A}">
                    <a16:rowId xmlns:a16="http://schemas.microsoft.com/office/drawing/2014/main" val="10001"/>
                  </a:ext>
                </a:extLst>
              </a:tr>
              <a:tr h="146730">
                <a:tc>
                  <a:txBody>
                    <a:bodyPr/>
                    <a:lstStyle/>
                    <a:p>
                      <a:pPr algn="ctr">
                        <a:lnSpc>
                          <a:spcPct val="150000"/>
                        </a:lnSpc>
                        <a:spcBef>
                          <a:spcPts val="1200"/>
                        </a:spcBef>
                        <a:spcAft>
                          <a:spcPts val="1200"/>
                        </a:spcAft>
                      </a:pPr>
                      <a:r>
                        <a:rPr lang="tr-TR" sz="2400" noProof="0" dirty="0">
                          <a:effectLst/>
                        </a:rPr>
                        <a:t>Veri satırı</a:t>
                      </a:r>
                      <a:endParaRPr lang="tr-TR" sz="2400" noProof="0" dirty="0">
                        <a:solidFill>
                          <a:schemeClr val="tx1"/>
                        </a:solidFill>
                        <a:effectLst/>
                        <a:latin typeface="+mj-lt"/>
                        <a:ea typeface="Times New Roman"/>
                        <a:cs typeface="Times New Roman"/>
                      </a:endParaRPr>
                    </a:p>
                  </a:txBody>
                  <a:tcPr marL="68580" marR="68580" marT="0" marB="0"/>
                </a:tc>
                <a:tc>
                  <a:txBody>
                    <a:bodyPr/>
                    <a:lstStyle/>
                    <a:p>
                      <a:pPr algn="ctr">
                        <a:lnSpc>
                          <a:spcPct val="150000"/>
                        </a:lnSpc>
                        <a:spcBef>
                          <a:spcPts val="1200"/>
                        </a:spcBef>
                        <a:spcAft>
                          <a:spcPts val="1200"/>
                        </a:spcAft>
                      </a:pPr>
                      <a:r>
                        <a:rPr lang="tr-TR" sz="2400" noProof="0" dirty="0">
                          <a:effectLst/>
                        </a:rPr>
                        <a:t>Veri satırı</a:t>
                      </a:r>
                      <a:endParaRPr lang="tr-TR" sz="2400" noProof="0" dirty="0">
                        <a:solidFill>
                          <a:schemeClr val="tx1"/>
                        </a:solidFill>
                        <a:effectLst/>
                        <a:latin typeface="+mj-lt"/>
                        <a:ea typeface="Times New Roman"/>
                        <a:cs typeface="Times New Roman"/>
                      </a:endParaRPr>
                    </a:p>
                  </a:txBody>
                  <a:tcPr marL="68580" marR="68580" marT="0" marB="0"/>
                </a:tc>
                <a:tc>
                  <a:txBody>
                    <a:bodyPr/>
                    <a:lstStyle/>
                    <a:p>
                      <a:pPr algn="ctr">
                        <a:lnSpc>
                          <a:spcPct val="150000"/>
                        </a:lnSpc>
                        <a:spcBef>
                          <a:spcPts val="1200"/>
                        </a:spcBef>
                        <a:spcAft>
                          <a:spcPts val="1200"/>
                        </a:spcAft>
                      </a:pPr>
                      <a:endParaRPr lang="tr-TR" sz="2400" dirty="0">
                        <a:solidFill>
                          <a:schemeClr val="tx1"/>
                        </a:solidFill>
                        <a:effectLst/>
                        <a:latin typeface="+mj-lt"/>
                        <a:ea typeface="Times New Roman"/>
                        <a:cs typeface="Times New Roman"/>
                      </a:endParaRPr>
                    </a:p>
                  </a:txBody>
                  <a:tcPr marL="68580" marR="68580" marT="0" marB="0"/>
                </a:tc>
                <a:tc>
                  <a:txBody>
                    <a:bodyPr/>
                    <a:lstStyle/>
                    <a:p>
                      <a:pPr algn="ctr">
                        <a:lnSpc>
                          <a:spcPct val="150000"/>
                        </a:lnSpc>
                        <a:spcBef>
                          <a:spcPts val="1200"/>
                        </a:spcBef>
                        <a:spcAft>
                          <a:spcPts val="1200"/>
                        </a:spcAft>
                      </a:pPr>
                      <a:endParaRPr lang="tr-TR" sz="2400" dirty="0">
                        <a:solidFill>
                          <a:schemeClr val="tx1"/>
                        </a:solidFill>
                        <a:effectLst/>
                        <a:latin typeface="+mj-lt"/>
                        <a:ea typeface="Times New Roman"/>
                        <a:cs typeface="Times New Roman"/>
                      </a:endParaRPr>
                    </a:p>
                  </a:txBody>
                  <a:tcPr marL="68580" marR="68580" marT="0" marB="0"/>
                </a:tc>
                <a:extLst>
                  <a:ext uri="{0D108BD9-81ED-4DB2-BD59-A6C34878D82A}">
                    <a16:rowId xmlns:a16="http://schemas.microsoft.com/office/drawing/2014/main" val="10002"/>
                  </a:ext>
                </a:extLst>
              </a:tr>
            </a:tbl>
          </a:graphicData>
        </a:graphic>
      </p:graphicFrame>
      <p:sp>
        <p:nvSpPr>
          <p:cNvPr id="16" name="Dikdörtgen 15">
            <a:extLst>
              <a:ext uri="{FF2B5EF4-FFF2-40B4-BE49-F238E27FC236}">
                <a16:creationId xmlns:a16="http://schemas.microsoft.com/office/drawing/2014/main" id="{62D9CBB6-FE2B-F35D-CF7C-1E615CB941C4}"/>
              </a:ext>
            </a:extLst>
          </p:cNvPr>
          <p:cNvSpPr/>
          <p:nvPr/>
        </p:nvSpPr>
        <p:spPr>
          <a:xfrm>
            <a:off x="19504299" y="12881993"/>
            <a:ext cx="3761549" cy="584775"/>
          </a:xfrm>
          <a:prstGeom prst="rect">
            <a:avLst/>
          </a:prstGeom>
        </p:spPr>
        <p:txBody>
          <a:bodyPr wrap="square">
            <a:spAutoFit/>
          </a:bodyPr>
          <a:lstStyle/>
          <a:p>
            <a:r>
              <a:rPr lang="tr-TR" sz="3200" dirty="0">
                <a:latin typeface="Calibri" panose="020F0502020204030204" pitchFamily="34" charset="0"/>
                <a:cs typeface="Calibri" panose="020F0502020204030204" pitchFamily="34" charset="0"/>
              </a:rPr>
              <a:t>Tablo 1. Tablo örneği</a:t>
            </a:r>
          </a:p>
        </p:txBody>
      </p:sp>
      <p:pic>
        <p:nvPicPr>
          <p:cNvPr id="18" name="Resim 17">
            <a:extLst>
              <a:ext uri="{FF2B5EF4-FFF2-40B4-BE49-F238E27FC236}">
                <a16:creationId xmlns:a16="http://schemas.microsoft.com/office/drawing/2014/main" id="{A06F37CC-22A4-6434-1CFD-A35BE933F498}"/>
              </a:ext>
            </a:extLst>
          </p:cNvPr>
          <p:cNvPicPr>
            <a:picLocks noChangeAspect="1"/>
          </p:cNvPicPr>
          <p:nvPr/>
        </p:nvPicPr>
        <p:blipFill>
          <a:blip r:embed="rId7"/>
          <a:stretch>
            <a:fillRect/>
          </a:stretch>
        </p:blipFill>
        <p:spPr>
          <a:xfrm>
            <a:off x="22681543" y="16597743"/>
            <a:ext cx="5438103" cy="4157832"/>
          </a:xfrm>
          <a:prstGeom prst="rect">
            <a:avLst/>
          </a:prstGeom>
        </p:spPr>
      </p:pic>
      <p:sp>
        <p:nvSpPr>
          <p:cNvPr id="19" name="Dikdörtgen 18">
            <a:extLst>
              <a:ext uri="{FF2B5EF4-FFF2-40B4-BE49-F238E27FC236}">
                <a16:creationId xmlns:a16="http://schemas.microsoft.com/office/drawing/2014/main" id="{91BE95BB-E422-5153-E8D0-E1D1056C2DC9}"/>
              </a:ext>
            </a:extLst>
          </p:cNvPr>
          <p:cNvSpPr/>
          <p:nvPr/>
        </p:nvSpPr>
        <p:spPr>
          <a:xfrm>
            <a:off x="21887857" y="21207774"/>
            <a:ext cx="7019999" cy="584775"/>
          </a:xfrm>
          <a:prstGeom prst="rect">
            <a:avLst/>
          </a:prstGeom>
        </p:spPr>
        <p:txBody>
          <a:bodyPr wrap="none">
            <a:spAutoFit/>
          </a:bodyPr>
          <a:lstStyle/>
          <a:p>
            <a:r>
              <a:rPr lang="tr-TR" sz="3200" dirty="0">
                <a:latin typeface="Calibri" panose="020F0502020204030204" pitchFamily="34" charset="0"/>
                <a:cs typeface="Calibri" panose="020F0502020204030204" pitchFamily="34" charset="0"/>
              </a:rPr>
              <a:t>Şekil 3. Modelin ROC eğrisinin gösterimi</a:t>
            </a:r>
          </a:p>
        </p:txBody>
      </p:sp>
      <p:grpSp>
        <p:nvGrpSpPr>
          <p:cNvPr id="20" name="Group 1141">
            <a:extLst>
              <a:ext uri="{FF2B5EF4-FFF2-40B4-BE49-F238E27FC236}">
                <a16:creationId xmlns:a16="http://schemas.microsoft.com/office/drawing/2014/main" id="{CF4ADE4C-9729-9164-BF2B-8AE0FB519C3E}"/>
              </a:ext>
            </a:extLst>
          </p:cNvPr>
          <p:cNvGrpSpPr/>
          <p:nvPr/>
        </p:nvGrpSpPr>
        <p:grpSpPr>
          <a:xfrm>
            <a:off x="14523055" y="9988951"/>
            <a:ext cx="301602" cy="25698049"/>
            <a:chOff x="14721108" y="8826358"/>
            <a:chExt cx="329416" cy="29216925"/>
          </a:xfrm>
        </p:grpSpPr>
        <p:grpSp>
          <p:nvGrpSpPr>
            <p:cNvPr id="21" name="Group 6">
              <a:extLst>
                <a:ext uri="{FF2B5EF4-FFF2-40B4-BE49-F238E27FC236}">
                  <a16:creationId xmlns:a16="http://schemas.microsoft.com/office/drawing/2014/main" id="{0541AD94-D157-470E-717A-BE65F91770F7}"/>
                </a:ext>
              </a:extLst>
            </p:cNvPr>
            <p:cNvGrpSpPr/>
            <p:nvPr/>
          </p:nvGrpSpPr>
          <p:grpSpPr>
            <a:xfrm>
              <a:off x="14725441" y="18577889"/>
              <a:ext cx="325083" cy="9722110"/>
              <a:chOff x="0" y="0"/>
              <a:chExt cx="433444" cy="12962814"/>
            </a:xfrm>
          </p:grpSpPr>
          <p:sp>
            <p:nvSpPr>
              <p:cNvPr id="2097169" name="Freeform 7">
                <a:extLst>
                  <a:ext uri="{FF2B5EF4-FFF2-40B4-BE49-F238E27FC236}">
                    <a16:creationId xmlns:a16="http://schemas.microsoft.com/office/drawing/2014/main" id="{59D80EDC-F09D-0737-E5AC-EECAFE2DD783}"/>
                  </a:ext>
                </a:extLst>
              </p:cNvPr>
              <p:cNvSpPr/>
              <p:nvPr/>
            </p:nvSpPr>
            <p:spPr>
              <a:xfrm>
                <a:off x="0" y="0"/>
                <a:ext cx="433444" cy="462958"/>
              </a:xfrm>
              <a:custGeom>
                <a:avLst/>
                <a:gdLst/>
                <a:ahLst/>
                <a:cxnLst/>
                <a:rect l="l" t="t" r="r" b="b"/>
                <a:pathLst>
                  <a:path w="433444" h="462958">
                    <a:moveTo>
                      <a:pt x="0" y="0"/>
                    </a:moveTo>
                    <a:lnTo>
                      <a:pt x="433444" y="0"/>
                    </a:lnTo>
                    <a:lnTo>
                      <a:pt x="433444" y="462958"/>
                    </a:lnTo>
                    <a:lnTo>
                      <a:pt x="0" y="462958"/>
                    </a:lnTo>
                    <a:lnTo>
                      <a:pt x="0" y="0"/>
                    </a:lnTo>
                    <a:close/>
                  </a:path>
                </a:pathLst>
              </a:custGeom>
              <a:blipFill>
                <a:blip>
                  <a:alphaModFix amt="19999"/>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TR">
                  <a:latin typeface="Aptos" panose="020B0004020202020204" pitchFamily="34" charset="0"/>
                </a:endParaRPr>
              </a:p>
            </p:txBody>
          </p:sp>
          <p:sp>
            <p:nvSpPr>
              <p:cNvPr id="2097170" name="Freeform 8">
                <a:extLst>
                  <a:ext uri="{FF2B5EF4-FFF2-40B4-BE49-F238E27FC236}">
                    <a16:creationId xmlns:a16="http://schemas.microsoft.com/office/drawing/2014/main" id="{F93DDAF6-27B5-2116-7BFB-D6044B49597B}"/>
                  </a:ext>
                </a:extLst>
              </p:cNvPr>
              <p:cNvSpPr/>
              <p:nvPr/>
            </p:nvSpPr>
            <p:spPr>
              <a:xfrm>
                <a:off x="0" y="462958"/>
                <a:ext cx="433444" cy="462958"/>
              </a:xfrm>
              <a:custGeom>
                <a:avLst/>
                <a:gdLst/>
                <a:ahLst/>
                <a:cxnLst/>
                <a:rect l="l" t="t" r="r" b="b"/>
                <a:pathLst>
                  <a:path w="433444" h="462958">
                    <a:moveTo>
                      <a:pt x="0" y="0"/>
                    </a:moveTo>
                    <a:lnTo>
                      <a:pt x="433444" y="0"/>
                    </a:lnTo>
                    <a:lnTo>
                      <a:pt x="433444" y="462957"/>
                    </a:lnTo>
                    <a:lnTo>
                      <a:pt x="0" y="462957"/>
                    </a:lnTo>
                    <a:lnTo>
                      <a:pt x="0" y="0"/>
                    </a:lnTo>
                    <a:close/>
                  </a:path>
                </a:pathLst>
              </a:custGeom>
              <a:blipFill>
                <a:blip>
                  <a:alphaModFix amt="19999"/>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TR">
                  <a:latin typeface="Aptos" panose="020B0004020202020204" pitchFamily="34" charset="0"/>
                </a:endParaRPr>
              </a:p>
            </p:txBody>
          </p:sp>
          <p:sp>
            <p:nvSpPr>
              <p:cNvPr id="2097171" name="Freeform 9">
                <a:extLst>
                  <a:ext uri="{FF2B5EF4-FFF2-40B4-BE49-F238E27FC236}">
                    <a16:creationId xmlns:a16="http://schemas.microsoft.com/office/drawing/2014/main" id="{9EE71763-11F3-95B8-CA00-293C3A54CA9F}"/>
                  </a:ext>
                </a:extLst>
              </p:cNvPr>
              <p:cNvSpPr/>
              <p:nvPr/>
            </p:nvSpPr>
            <p:spPr>
              <a:xfrm>
                <a:off x="0" y="925915"/>
                <a:ext cx="433444" cy="462958"/>
              </a:xfrm>
              <a:custGeom>
                <a:avLst/>
                <a:gdLst/>
                <a:ahLst/>
                <a:cxnLst/>
                <a:rect l="l" t="t" r="r" b="b"/>
                <a:pathLst>
                  <a:path w="433444" h="462958">
                    <a:moveTo>
                      <a:pt x="0" y="0"/>
                    </a:moveTo>
                    <a:lnTo>
                      <a:pt x="433444" y="0"/>
                    </a:lnTo>
                    <a:lnTo>
                      <a:pt x="433444" y="462958"/>
                    </a:lnTo>
                    <a:lnTo>
                      <a:pt x="0" y="462958"/>
                    </a:lnTo>
                    <a:lnTo>
                      <a:pt x="0" y="0"/>
                    </a:lnTo>
                    <a:close/>
                  </a:path>
                </a:pathLst>
              </a:custGeom>
              <a:blipFill>
                <a:blip>
                  <a:alphaModFix amt="19999"/>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TR">
                  <a:latin typeface="Aptos" panose="020B0004020202020204" pitchFamily="34" charset="0"/>
                </a:endParaRPr>
              </a:p>
            </p:txBody>
          </p:sp>
          <p:sp>
            <p:nvSpPr>
              <p:cNvPr id="2097172" name="Freeform 10">
                <a:extLst>
                  <a:ext uri="{FF2B5EF4-FFF2-40B4-BE49-F238E27FC236}">
                    <a16:creationId xmlns:a16="http://schemas.microsoft.com/office/drawing/2014/main" id="{912A6678-6408-C83D-7B4A-7CA41D962438}"/>
                  </a:ext>
                </a:extLst>
              </p:cNvPr>
              <p:cNvSpPr/>
              <p:nvPr/>
            </p:nvSpPr>
            <p:spPr>
              <a:xfrm>
                <a:off x="0" y="1388873"/>
                <a:ext cx="433444" cy="462958"/>
              </a:xfrm>
              <a:custGeom>
                <a:avLst/>
                <a:gdLst/>
                <a:ahLst/>
                <a:cxnLst/>
                <a:rect l="l" t="t" r="r" b="b"/>
                <a:pathLst>
                  <a:path w="433444" h="462958">
                    <a:moveTo>
                      <a:pt x="0" y="0"/>
                    </a:moveTo>
                    <a:lnTo>
                      <a:pt x="433444" y="0"/>
                    </a:lnTo>
                    <a:lnTo>
                      <a:pt x="433444" y="462958"/>
                    </a:lnTo>
                    <a:lnTo>
                      <a:pt x="0" y="462958"/>
                    </a:lnTo>
                    <a:lnTo>
                      <a:pt x="0" y="0"/>
                    </a:lnTo>
                    <a:close/>
                  </a:path>
                </a:pathLst>
              </a:custGeom>
              <a:blipFill>
                <a:blip>
                  <a:alphaModFix amt="19999"/>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TR">
                  <a:latin typeface="Aptos" panose="020B0004020202020204" pitchFamily="34" charset="0"/>
                </a:endParaRPr>
              </a:p>
            </p:txBody>
          </p:sp>
          <p:sp>
            <p:nvSpPr>
              <p:cNvPr id="2097173" name="Freeform 11">
                <a:extLst>
                  <a:ext uri="{FF2B5EF4-FFF2-40B4-BE49-F238E27FC236}">
                    <a16:creationId xmlns:a16="http://schemas.microsoft.com/office/drawing/2014/main" id="{4A0FF4DD-6206-4EFC-9464-97FF9B9730BE}"/>
                  </a:ext>
                </a:extLst>
              </p:cNvPr>
              <p:cNvSpPr/>
              <p:nvPr/>
            </p:nvSpPr>
            <p:spPr>
              <a:xfrm>
                <a:off x="0" y="1851831"/>
                <a:ext cx="433444" cy="462958"/>
              </a:xfrm>
              <a:custGeom>
                <a:avLst/>
                <a:gdLst/>
                <a:ahLst/>
                <a:cxnLst/>
                <a:rect l="l" t="t" r="r" b="b"/>
                <a:pathLst>
                  <a:path w="433444" h="462958">
                    <a:moveTo>
                      <a:pt x="0" y="0"/>
                    </a:moveTo>
                    <a:lnTo>
                      <a:pt x="433444" y="0"/>
                    </a:lnTo>
                    <a:lnTo>
                      <a:pt x="433444" y="462957"/>
                    </a:lnTo>
                    <a:lnTo>
                      <a:pt x="0" y="462957"/>
                    </a:lnTo>
                    <a:lnTo>
                      <a:pt x="0" y="0"/>
                    </a:lnTo>
                    <a:close/>
                  </a:path>
                </a:pathLst>
              </a:custGeom>
              <a:blipFill>
                <a:blip>
                  <a:alphaModFix amt="19999"/>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TR">
                  <a:latin typeface="Aptos" panose="020B0004020202020204" pitchFamily="34" charset="0"/>
                </a:endParaRPr>
              </a:p>
            </p:txBody>
          </p:sp>
          <p:sp>
            <p:nvSpPr>
              <p:cNvPr id="2097174" name="Freeform 12">
                <a:extLst>
                  <a:ext uri="{FF2B5EF4-FFF2-40B4-BE49-F238E27FC236}">
                    <a16:creationId xmlns:a16="http://schemas.microsoft.com/office/drawing/2014/main" id="{095B4271-86C0-7520-5577-6BE03B881B19}"/>
                  </a:ext>
                </a:extLst>
              </p:cNvPr>
              <p:cNvSpPr/>
              <p:nvPr/>
            </p:nvSpPr>
            <p:spPr>
              <a:xfrm>
                <a:off x="0" y="2314788"/>
                <a:ext cx="433444" cy="462958"/>
              </a:xfrm>
              <a:custGeom>
                <a:avLst/>
                <a:gdLst/>
                <a:ahLst/>
                <a:cxnLst/>
                <a:rect l="l" t="t" r="r" b="b"/>
                <a:pathLst>
                  <a:path w="433444" h="462958">
                    <a:moveTo>
                      <a:pt x="0" y="0"/>
                    </a:moveTo>
                    <a:lnTo>
                      <a:pt x="433444" y="0"/>
                    </a:lnTo>
                    <a:lnTo>
                      <a:pt x="433444" y="462958"/>
                    </a:lnTo>
                    <a:lnTo>
                      <a:pt x="0" y="462958"/>
                    </a:lnTo>
                    <a:lnTo>
                      <a:pt x="0" y="0"/>
                    </a:lnTo>
                    <a:close/>
                  </a:path>
                </a:pathLst>
              </a:custGeom>
              <a:blipFill>
                <a:blip>
                  <a:alphaModFix amt="19999"/>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TR">
                  <a:latin typeface="Aptos" panose="020B0004020202020204" pitchFamily="34" charset="0"/>
                </a:endParaRPr>
              </a:p>
            </p:txBody>
          </p:sp>
          <p:sp>
            <p:nvSpPr>
              <p:cNvPr id="2097175" name="Freeform 13">
                <a:extLst>
                  <a:ext uri="{FF2B5EF4-FFF2-40B4-BE49-F238E27FC236}">
                    <a16:creationId xmlns:a16="http://schemas.microsoft.com/office/drawing/2014/main" id="{A3B7040C-A5C3-7EF2-CF6C-C225CE7C4EC8}"/>
                  </a:ext>
                </a:extLst>
              </p:cNvPr>
              <p:cNvSpPr/>
              <p:nvPr/>
            </p:nvSpPr>
            <p:spPr>
              <a:xfrm>
                <a:off x="0" y="2777746"/>
                <a:ext cx="433444" cy="462958"/>
              </a:xfrm>
              <a:custGeom>
                <a:avLst/>
                <a:gdLst/>
                <a:ahLst/>
                <a:cxnLst/>
                <a:rect l="l" t="t" r="r" b="b"/>
                <a:pathLst>
                  <a:path w="433444" h="462958">
                    <a:moveTo>
                      <a:pt x="0" y="0"/>
                    </a:moveTo>
                    <a:lnTo>
                      <a:pt x="433444" y="0"/>
                    </a:lnTo>
                    <a:lnTo>
                      <a:pt x="433444" y="462957"/>
                    </a:lnTo>
                    <a:lnTo>
                      <a:pt x="0" y="462957"/>
                    </a:lnTo>
                    <a:lnTo>
                      <a:pt x="0" y="0"/>
                    </a:lnTo>
                    <a:close/>
                  </a:path>
                </a:pathLst>
              </a:custGeom>
              <a:blipFill>
                <a:blip>
                  <a:alphaModFix amt="19999"/>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TR">
                  <a:latin typeface="Aptos" panose="020B0004020202020204" pitchFamily="34" charset="0"/>
                </a:endParaRPr>
              </a:p>
            </p:txBody>
          </p:sp>
          <p:sp>
            <p:nvSpPr>
              <p:cNvPr id="2097176" name="Freeform 14">
                <a:extLst>
                  <a:ext uri="{FF2B5EF4-FFF2-40B4-BE49-F238E27FC236}">
                    <a16:creationId xmlns:a16="http://schemas.microsoft.com/office/drawing/2014/main" id="{83BEBF8E-730A-D226-9CEC-38B97836F9E4}"/>
                  </a:ext>
                </a:extLst>
              </p:cNvPr>
              <p:cNvSpPr/>
              <p:nvPr/>
            </p:nvSpPr>
            <p:spPr>
              <a:xfrm>
                <a:off x="0" y="3240703"/>
                <a:ext cx="433444" cy="462958"/>
              </a:xfrm>
              <a:custGeom>
                <a:avLst/>
                <a:gdLst/>
                <a:ahLst/>
                <a:cxnLst/>
                <a:rect l="l" t="t" r="r" b="b"/>
                <a:pathLst>
                  <a:path w="433444" h="462958">
                    <a:moveTo>
                      <a:pt x="0" y="0"/>
                    </a:moveTo>
                    <a:lnTo>
                      <a:pt x="433444" y="0"/>
                    </a:lnTo>
                    <a:lnTo>
                      <a:pt x="433444" y="462958"/>
                    </a:lnTo>
                    <a:lnTo>
                      <a:pt x="0" y="462958"/>
                    </a:lnTo>
                    <a:lnTo>
                      <a:pt x="0" y="0"/>
                    </a:lnTo>
                    <a:close/>
                  </a:path>
                </a:pathLst>
              </a:custGeom>
              <a:blipFill>
                <a:blip>
                  <a:alphaModFix amt="19999"/>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TR">
                  <a:latin typeface="Aptos" panose="020B0004020202020204" pitchFamily="34" charset="0"/>
                </a:endParaRPr>
              </a:p>
            </p:txBody>
          </p:sp>
          <p:sp>
            <p:nvSpPr>
              <p:cNvPr id="2097177" name="Freeform 15">
                <a:extLst>
                  <a:ext uri="{FF2B5EF4-FFF2-40B4-BE49-F238E27FC236}">
                    <a16:creationId xmlns:a16="http://schemas.microsoft.com/office/drawing/2014/main" id="{1481449B-340F-6000-0A95-ED97B61F53ED}"/>
                  </a:ext>
                </a:extLst>
              </p:cNvPr>
              <p:cNvSpPr/>
              <p:nvPr/>
            </p:nvSpPr>
            <p:spPr>
              <a:xfrm>
                <a:off x="0" y="3703661"/>
                <a:ext cx="433444" cy="462958"/>
              </a:xfrm>
              <a:custGeom>
                <a:avLst/>
                <a:gdLst/>
                <a:ahLst/>
                <a:cxnLst/>
                <a:rect l="l" t="t" r="r" b="b"/>
                <a:pathLst>
                  <a:path w="433444" h="462958">
                    <a:moveTo>
                      <a:pt x="0" y="0"/>
                    </a:moveTo>
                    <a:lnTo>
                      <a:pt x="433444" y="0"/>
                    </a:lnTo>
                    <a:lnTo>
                      <a:pt x="433444" y="462958"/>
                    </a:lnTo>
                    <a:lnTo>
                      <a:pt x="0" y="462958"/>
                    </a:lnTo>
                    <a:lnTo>
                      <a:pt x="0" y="0"/>
                    </a:lnTo>
                    <a:close/>
                  </a:path>
                </a:pathLst>
              </a:custGeom>
              <a:blipFill>
                <a:blip>
                  <a:alphaModFix amt="19999"/>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TR">
                  <a:latin typeface="Aptos" panose="020B0004020202020204" pitchFamily="34" charset="0"/>
                </a:endParaRPr>
              </a:p>
            </p:txBody>
          </p:sp>
          <p:sp>
            <p:nvSpPr>
              <p:cNvPr id="2097178" name="Freeform 16">
                <a:extLst>
                  <a:ext uri="{FF2B5EF4-FFF2-40B4-BE49-F238E27FC236}">
                    <a16:creationId xmlns:a16="http://schemas.microsoft.com/office/drawing/2014/main" id="{B97F41F1-949A-26F0-2041-1032AE4BCD0D}"/>
                  </a:ext>
                </a:extLst>
              </p:cNvPr>
              <p:cNvSpPr/>
              <p:nvPr/>
            </p:nvSpPr>
            <p:spPr>
              <a:xfrm>
                <a:off x="0" y="4166619"/>
                <a:ext cx="433444" cy="462958"/>
              </a:xfrm>
              <a:custGeom>
                <a:avLst/>
                <a:gdLst/>
                <a:ahLst/>
                <a:cxnLst/>
                <a:rect l="l" t="t" r="r" b="b"/>
                <a:pathLst>
                  <a:path w="433444" h="462958">
                    <a:moveTo>
                      <a:pt x="0" y="0"/>
                    </a:moveTo>
                    <a:lnTo>
                      <a:pt x="433444" y="0"/>
                    </a:lnTo>
                    <a:lnTo>
                      <a:pt x="433444" y="462957"/>
                    </a:lnTo>
                    <a:lnTo>
                      <a:pt x="0" y="462957"/>
                    </a:lnTo>
                    <a:lnTo>
                      <a:pt x="0" y="0"/>
                    </a:lnTo>
                    <a:close/>
                  </a:path>
                </a:pathLst>
              </a:custGeom>
              <a:blipFill>
                <a:blip>
                  <a:alphaModFix amt="19999"/>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TR">
                  <a:latin typeface="Aptos" panose="020B0004020202020204" pitchFamily="34" charset="0"/>
                </a:endParaRPr>
              </a:p>
            </p:txBody>
          </p:sp>
          <p:sp>
            <p:nvSpPr>
              <p:cNvPr id="2097179" name="Freeform 17">
                <a:extLst>
                  <a:ext uri="{FF2B5EF4-FFF2-40B4-BE49-F238E27FC236}">
                    <a16:creationId xmlns:a16="http://schemas.microsoft.com/office/drawing/2014/main" id="{D4C817E6-941F-47E4-8E9E-794C76632233}"/>
                  </a:ext>
                </a:extLst>
              </p:cNvPr>
              <p:cNvSpPr/>
              <p:nvPr/>
            </p:nvSpPr>
            <p:spPr>
              <a:xfrm>
                <a:off x="0" y="4629576"/>
                <a:ext cx="433444" cy="462958"/>
              </a:xfrm>
              <a:custGeom>
                <a:avLst/>
                <a:gdLst/>
                <a:ahLst/>
                <a:cxnLst/>
                <a:rect l="l" t="t" r="r" b="b"/>
                <a:pathLst>
                  <a:path w="433444" h="462958">
                    <a:moveTo>
                      <a:pt x="0" y="0"/>
                    </a:moveTo>
                    <a:lnTo>
                      <a:pt x="433444" y="0"/>
                    </a:lnTo>
                    <a:lnTo>
                      <a:pt x="433444" y="462958"/>
                    </a:lnTo>
                    <a:lnTo>
                      <a:pt x="0" y="462958"/>
                    </a:lnTo>
                    <a:lnTo>
                      <a:pt x="0" y="0"/>
                    </a:lnTo>
                    <a:close/>
                  </a:path>
                </a:pathLst>
              </a:custGeom>
              <a:blipFill>
                <a:blip>
                  <a:alphaModFix amt="19999"/>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TR">
                  <a:latin typeface="Aptos" panose="020B0004020202020204" pitchFamily="34" charset="0"/>
                </a:endParaRPr>
              </a:p>
            </p:txBody>
          </p:sp>
          <p:sp>
            <p:nvSpPr>
              <p:cNvPr id="2097180" name="Freeform 18">
                <a:extLst>
                  <a:ext uri="{FF2B5EF4-FFF2-40B4-BE49-F238E27FC236}">
                    <a16:creationId xmlns:a16="http://schemas.microsoft.com/office/drawing/2014/main" id="{F32A22C1-E7FB-1441-1B1A-7E520CD8F437}"/>
                  </a:ext>
                </a:extLst>
              </p:cNvPr>
              <p:cNvSpPr/>
              <p:nvPr/>
            </p:nvSpPr>
            <p:spPr>
              <a:xfrm>
                <a:off x="0" y="5092534"/>
                <a:ext cx="433444" cy="462958"/>
              </a:xfrm>
              <a:custGeom>
                <a:avLst/>
                <a:gdLst/>
                <a:ahLst/>
                <a:cxnLst/>
                <a:rect l="l" t="t" r="r" b="b"/>
                <a:pathLst>
                  <a:path w="433444" h="462958">
                    <a:moveTo>
                      <a:pt x="0" y="0"/>
                    </a:moveTo>
                    <a:lnTo>
                      <a:pt x="433444" y="0"/>
                    </a:lnTo>
                    <a:lnTo>
                      <a:pt x="433444" y="462958"/>
                    </a:lnTo>
                    <a:lnTo>
                      <a:pt x="0" y="462958"/>
                    </a:lnTo>
                    <a:lnTo>
                      <a:pt x="0" y="0"/>
                    </a:lnTo>
                    <a:close/>
                  </a:path>
                </a:pathLst>
              </a:custGeom>
              <a:blipFill>
                <a:blip>
                  <a:alphaModFix amt="19999"/>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TR">
                  <a:latin typeface="Aptos" panose="020B0004020202020204" pitchFamily="34" charset="0"/>
                </a:endParaRPr>
              </a:p>
            </p:txBody>
          </p:sp>
          <p:sp>
            <p:nvSpPr>
              <p:cNvPr id="2097181" name="Freeform 19">
                <a:extLst>
                  <a:ext uri="{FF2B5EF4-FFF2-40B4-BE49-F238E27FC236}">
                    <a16:creationId xmlns:a16="http://schemas.microsoft.com/office/drawing/2014/main" id="{5D2C9119-D295-B58A-415C-4F45A67B22C1}"/>
                  </a:ext>
                </a:extLst>
              </p:cNvPr>
              <p:cNvSpPr/>
              <p:nvPr/>
            </p:nvSpPr>
            <p:spPr>
              <a:xfrm>
                <a:off x="0" y="5555492"/>
                <a:ext cx="433444" cy="462958"/>
              </a:xfrm>
              <a:custGeom>
                <a:avLst/>
                <a:gdLst/>
                <a:ahLst/>
                <a:cxnLst/>
                <a:rect l="l" t="t" r="r" b="b"/>
                <a:pathLst>
                  <a:path w="433444" h="462958">
                    <a:moveTo>
                      <a:pt x="0" y="0"/>
                    </a:moveTo>
                    <a:lnTo>
                      <a:pt x="433444" y="0"/>
                    </a:lnTo>
                    <a:lnTo>
                      <a:pt x="433444" y="462957"/>
                    </a:lnTo>
                    <a:lnTo>
                      <a:pt x="0" y="462957"/>
                    </a:lnTo>
                    <a:lnTo>
                      <a:pt x="0" y="0"/>
                    </a:lnTo>
                    <a:close/>
                  </a:path>
                </a:pathLst>
              </a:custGeom>
              <a:blipFill>
                <a:blip>
                  <a:alphaModFix amt="19999"/>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TR">
                  <a:latin typeface="Aptos" panose="020B0004020202020204" pitchFamily="34" charset="0"/>
                </a:endParaRPr>
              </a:p>
            </p:txBody>
          </p:sp>
          <p:sp>
            <p:nvSpPr>
              <p:cNvPr id="2097182" name="Freeform 20">
                <a:extLst>
                  <a:ext uri="{FF2B5EF4-FFF2-40B4-BE49-F238E27FC236}">
                    <a16:creationId xmlns:a16="http://schemas.microsoft.com/office/drawing/2014/main" id="{05C679A4-25A8-FCF8-040D-A068C3B9840F}"/>
                  </a:ext>
                </a:extLst>
              </p:cNvPr>
              <p:cNvSpPr/>
              <p:nvPr/>
            </p:nvSpPr>
            <p:spPr>
              <a:xfrm>
                <a:off x="0" y="6018449"/>
                <a:ext cx="433444" cy="462958"/>
              </a:xfrm>
              <a:custGeom>
                <a:avLst/>
                <a:gdLst/>
                <a:ahLst/>
                <a:cxnLst/>
                <a:rect l="l" t="t" r="r" b="b"/>
                <a:pathLst>
                  <a:path w="433444" h="462958">
                    <a:moveTo>
                      <a:pt x="0" y="0"/>
                    </a:moveTo>
                    <a:lnTo>
                      <a:pt x="433444" y="0"/>
                    </a:lnTo>
                    <a:lnTo>
                      <a:pt x="433444" y="462958"/>
                    </a:lnTo>
                    <a:lnTo>
                      <a:pt x="0" y="462958"/>
                    </a:lnTo>
                    <a:lnTo>
                      <a:pt x="0" y="0"/>
                    </a:lnTo>
                    <a:close/>
                  </a:path>
                </a:pathLst>
              </a:custGeom>
              <a:blipFill>
                <a:blip>
                  <a:alphaModFix amt="19999"/>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TR">
                  <a:latin typeface="Aptos" panose="020B0004020202020204" pitchFamily="34" charset="0"/>
                </a:endParaRPr>
              </a:p>
            </p:txBody>
          </p:sp>
          <p:sp>
            <p:nvSpPr>
              <p:cNvPr id="2097183" name="Freeform 21">
                <a:extLst>
                  <a:ext uri="{FF2B5EF4-FFF2-40B4-BE49-F238E27FC236}">
                    <a16:creationId xmlns:a16="http://schemas.microsoft.com/office/drawing/2014/main" id="{5440F013-BB80-1D00-3636-2E9D36D12FF0}"/>
                  </a:ext>
                </a:extLst>
              </p:cNvPr>
              <p:cNvSpPr/>
              <p:nvPr/>
            </p:nvSpPr>
            <p:spPr>
              <a:xfrm>
                <a:off x="0" y="6481407"/>
                <a:ext cx="433444" cy="462958"/>
              </a:xfrm>
              <a:custGeom>
                <a:avLst/>
                <a:gdLst/>
                <a:ahLst/>
                <a:cxnLst/>
                <a:rect l="l" t="t" r="r" b="b"/>
                <a:pathLst>
                  <a:path w="433444" h="462958">
                    <a:moveTo>
                      <a:pt x="0" y="0"/>
                    </a:moveTo>
                    <a:lnTo>
                      <a:pt x="433444" y="0"/>
                    </a:lnTo>
                    <a:lnTo>
                      <a:pt x="433444" y="462958"/>
                    </a:lnTo>
                    <a:lnTo>
                      <a:pt x="0" y="462958"/>
                    </a:lnTo>
                    <a:lnTo>
                      <a:pt x="0" y="0"/>
                    </a:lnTo>
                    <a:close/>
                  </a:path>
                </a:pathLst>
              </a:custGeom>
              <a:blipFill>
                <a:blip>
                  <a:alphaModFix amt="19999"/>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TR">
                  <a:latin typeface="Aptos" panose="020B0004020202020204" pitchFamily="34" charset="0"/>
                </a:endParaRPr>
              </a:p>
            </p:txBody>
          </p:sp>
          <p:sp>
            <p:nvSpPr>
              <p:cNvPr id="2097184" name="Freeform 22">
                <a:extLst>
                  <a:ext uri="{FF2B5EF4-FFF2-40B4-BE49-F238E27FC236}">
                    <a16:creationId xmlns:a16="http://schemas.microsoft.com/office/drawing/2014/main" id="{27D4B76B-3E1C-DBE4-7EB8-8055B7177431}"/>
                  </a:ext>
                </a:extLst>
              </p:cNvPr>
              <p:cNvSpPr/>
              <p:nvPr/>
            </p:nvSpPr>
            <p:spPr>
              <a:xfrm>
                <a:off x="0" y="6944365"/>
                <a:ext cx="433444" cy="462958"/>
              </a:xfrm>
              <a:custGeom>
                <a:avLst/>
                <a:gdLst/>
                <a:ahLst/>
                <a:cxnLst/>
                <a:rect l="l" t="t" r="r" b="b"/>
                <a:pathLst>
                  <a:path w="433444" h="462958">
                    <a:moveTo>
                      <a:pt x="0" y="0"/>
                    </a:moveTo>
                    <a:lnTo>
                      <a:pt x="433444" y="0"/>
                    </a:lnTo>
                    <a:lnTo>
                      <a:pt x="433444" y="462957"/>
                    </a:lnTo>
                    <a:lnTo>
                      <a:pt x="0" y="462957"/>
                    </a:lnTo>
                    <a:lnTo>
                      <a:pt x="0" y="0"/>
                    </a:lnTo>
                    <a:close/>
                  </a:path>
                </a:pathLst>
              </a:custGeom>
              <a:blipFill>
                <a:blip>
                  <a:alphaModFix amt="19999"/>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TR">
                  <a:latin typeface="Aptos" panose="020B0004020202020204" pitchFamily="34" charset="0"/>
                </a:endParaRPr>
              </a:p>
            </p:txBody>
          </p:sp>
          <p:sp>
            <p:nvSpPr>
              <p:cNvPr id="2097185" name="Freeform 23">
                <a:extLst>
                  <a:ext uri="{FF2B5EF4-FFF2-40B4-BE49-F238E27FC236}">
                    <a16:creationId xmlns:a16="http://schemas.microsoft.com/office/drawing/2014/main" id="{43B4D890-1287-092D-EE5E-AF3935B12BB1}"/>
                  </a:ext>
                </a:extLst>
              </p:cNvPr>
              <p:cNvSpPr/>
              <p:nvPr/>
            </p:nvSpPr>
            <p:spPr>
              <a:xfrm>
                <a:off x="0" y="7407322"/>
                <a:ext cx="433444" cy="462958"/>
              </a:xfrm>
              <a:custGeom>
                <a:avLst/>
                <a:gdLst/>
                <a:ahLst/>
                <a:cxnLst/>
                <a:rect l="l" t="t" r="r" b="b"/>
                <a:pathLst>
                  <a:path w="433444" h="462958">
                    <a:moveTo>
                      <a:pt x="0" y="0"/>
                    </a:moveTo>
                    <a:lnTo>
                      <a:pt x="433444" y="0"/>
                    </a:lnTo>
                    <a:lnTo>
                      <a:pt x="433444" y="462958"/>
                    </a:lnTo>
                    <a:lnTo>
                      <a:pt x="0" y="462958"/>
                    </a:lnTo>
                    <a:lnTo>
                      <a:pt x="0" y="0"/>
                    </a:lnTo>
                    <a:close/>
                  </a:path>
                </a:pathLst>
              </a:custGeom>
              <a:blipFill>
                <a:blip>
                  <a:alphaModFix amt="19999"/>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TR">
                  <a:latin typeface="Aptos" panose="020B0004020202020204" pitchFamily="34" charset="0"/>
                </a:endParaRPr>
              </a:p>
            </p:txBody>
          </p:sp>
          <p:sp>
            <p:nvSpPr>
              <p:cNvPr id="2097186" name="Freeform 24">
                <a:extLst>
                  <a:ext uri="{FF2B5EF4-FFF2-40B4-BE49-F238E27FC236}">
                    <a16:creationId xmlns:a16="http://schemas.microsoft.com/office/drawing/2014/main" id="{02D92AF6-1A79-6DC9-A9F9-149D2626B547}"/>
                  </a:ext>
                </a:extLst>
              </p:cNvPr>
              <p:cNvSpPr/>
              <p:nvPr/>
            </p:nvSpPr>
            <p:spPr>
              <a:xfrm>
                <a:off x="0" y="7870280"/>
                <a:ext cx="433444" cy="462958"/>
              </a:xfrm>
              <a:custGeom>
                <a:avLst/>
                <a:gdLst/>
                <a:ahLst/>
                <a:cxnLst/>
                <a:rect l="l" t="t" r="r" b="b"/>
                <a:pathLst>
                  <a:path w="433444" h="462958">
                    <a:moveTo>
                      <a:pt x="0" y="0"/>
                    </a:moveTo>
                    <a:lnTo>
                      <a:pt x="433444" y="0"/>
                    </a:lnTo>
                    <a:lnTo>
                      <a:pt x="433444" y="462957"/>
                    </a:lnTo>
                    <a:lnTo>
                      <a:pt x="0" y="462957"/>
                    </a:lnTo>
                    <a:lnTo>
                      <a:pt x="0" y="0"/>
                    </a:lnTo>
                    <a:close/>
                  </a:path>
                </a:pathLst>
              </a:custGeom>
              <a:blipFill>
                <a:blip>
                  <a:alphaModFix amt="19999"/>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TR">
                  <a:latin typeface="Aptos" panose="020B0004020202020204" pitchFamily="34" charset="0"/>
                </a:endParaRPr>
              </a:p>
            </p:txBody>
          </p:sp>
          <p:sp>
            <p:nvSpPr>
              <p:cNvPr id="2097187" name="Freeform 25">
                <a:extLst>
                  <a:ext uri="{FF2B5EF4-FFF2-40B4-BE49-F238E27FC236}">
                    <a16:creationId xmlns:a16="http://schemas.microsoft.com/office/drawing/2014/main" id="{F703EEF5-6545-FA02-F672-A356071FE582}"/>
                  </a:ext>
                </a:extLst>
              </p:cNvPr>
              <p:cNvSpPr/>
              <p:nvPr/>
            </p:nvSpPr>
            <p:spPr>
              <a:xfrm>
                <a:off x="0" y="8333237"/>
                <a:ext cx="433444" cy="462958"/>
              </a:xfrm>
              <a:custGeom>
                <a:avLst/>
                <a:gdLst/>
                <a:ahLst/>
                <a:cxnLst/>
                <a:rect l="l" t="t" r="r" b="b"/>
                <a:pathLst>
                  <a:path w="433444" h="462958">
                    <a:moveTo>
                      <a:pt x="0" y="0"/>
                    </a:moveTo>
                    <a:lnTo>
                      <a:pt x="433444" y="0"/>
                    </a:lnTo>
                    <a:lnTo>
                      <a:pt x="433444" y="462958"/>
                    </a:lnTo>
                    <a:lnTo>
                      <a:pt x="0" y="462958"/>
                    </a:lnTo>
                    <a:lnTo>
                      <a:pt x="0" y="0"/>
                    </a:lnTo>
                    <a:close/>
                  </a:path>
                </a:pathLst>
              </a:custGeom>
              <a:blipFill>
                <a:blip>
                  <a:alphaModFix amt="19999"/>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TR">
                  <a:latin typeface="Aptos" panose="020B0004020202020204" pitchFamily="34" charset="0"/>
                </a:endParaRPr>
              </a:p>
            </p:txBody>
          </p:sp>
          <p:sp>
            <p:nvSpPr>
              <p:cNvPr id="2097188" name="Freeform 26">
                <a:extLst>
                  <a:ext uri="{FF2B5EF4-FFF2-40B4-BE49-F238E27FC236}">
                    <a16:creationId xmlns:a16="http://schemas.microsoft.com/office/drawing/2014/main" id="{AC6BDB70-4DFE-BBC6-B27F-3D07323B2C9F}"/>
                  </a:ext>
                </a:extLst>
              </p:cNvPr>
              <p:cNvSpPr/>
              <p:nvPr/>
            </p:nvSpPr>
            <p:spPr>
              <a:xfrm>
                <a:off x="0" y="8796195"/>
                <a:ext cx="433444" cy="462958"/>
              </a:xfrm>
              <a:custGeom>
                <a:avLst/>
                <a:gdLst/>
                <a:ahLst/>
                <a:cxnLst/>
                <a:rect l="l" t="t" r="r" b="b"/>
                <a:pathLst>
                  <a:path w="433444" h="462958">
                    <a:moveTo>
                      <a:pt x="0" y="0"/>
                    </a:moveTo>
                    <a:lnTo>
                      <a:pt x="433444" y="0"/>
                    </a:lnTo>
                    <a:lnTo>
                      <a:pt x="433444" y="462958"/>
                    </a:lnTo>
                    <a:lnTo>
                      <a:pt x="0" y="462958"/>
                    </a:lnTo>
                    <a:lnTo>
                      <a:pt x="0" y="0"/>
                    </a:lnTo>
                    <a:close/>
                  </a:path>
                </a:pathLst>
              </a:custGeom>
              <a:blipFill>
                <a:blip>
                  <a:alphaModFix amt="19999"/>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TR">
                  <a:latin typeface="Aptos" panose="020B0004020202020204" pitchFamily="34" charset="0"/>
                </a:endParaRPr>
              </a:p>
            </p:txBody>
          </p:sp>
          <p:sp>
            <p:nvSpPr>
              <p:cNvPr id="2097189" name="Freeform 27">
                <a:extLst>
                  <a:ext uri="{FF2B5EF4-FFF2-40B4-BE49-F238E27FC236}">
                    <a16:creationId xmlns:a16="http://schemas.microsoft.com/office/drawing/2014/main" id="{152FA709-7CD4-4B37-BA30-19BCFC92AB29}"/>
                  </a:ext>
                </a:extLst>
              </p:cNvPr>
              <p:cNvSpPr/>
              <p:nvPr/>
            </p:nvSpPr>
            <p:spPr>
              <a:xfrm>
                <a:off x="0" y="9259153"/>
                <a:ext cx="433444" cy="462958"/>
              </a:xfrm>
              <a:custGeom>
                <a:avLst/>
                <a:gdLst/>
                <a:ahLst/>
                <a:cxnLst/>
                <a:rect l="l" t="t" r="r" b="b"/>
                <a:pathLst>
                  <a:path w="433444" h="462958">
                    <a:moveTo>
                      <a:pt x="0" y="0"/>
                    </a:moveTo>
                    <a:lnTo>
                      <a:pt x="433444" y="0"/>
                    </a:lnTo>
                    <a:lnTo>
                      <a:pt x="433444" y="462957"/>
                    </a:lnTo>
                    <a:lnTo>
                      <a:pt x="0" y="462957"/>
                    </a:lnTo>
                    <a:lnTo>
                      <a:pt x="0" y="0"/>
                    </a:lnTo>
                    <a:close/>
                  </a:path>
                </a:pathLst>
              </a:custGeom>
              <a:blipFill>
                <a:blip>
                  <a:alphaModFix amt="19999"/>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TR">
                  <a:latin typeface="Aptos" panose="020B0004020202020204" pitchFamily="34" charset="0"/>
                </a:endParaRPr>
              </a:p>
            </p:txBody>
          </p:sp>
          <p:sp>
            <p:nvSpPr>
              <p:cNvPr id="2097190" name="Freeform 28">
                <a:extLst>
                  <a:ext uri="{FF2B5EF4-FFF2-40B4-BE49-F238E27FC236}">
                    <a16:creationId xmlns:a16="http://schemas.microsoft.com/office/drawing/2014/main" id="{98F95FBF-8D82-D51F-71EB-7BA88428DCED}"/>
                  </a:ext>
                </a:extLst>
              </p:cNvPr>
              <p:cNvSpPr/>
              <p:nvPr/>
            </p:nvSpPr>
            <p:spPr>
              <a:xfrm>
                <a:off x="0" y="9722110"/>
                <a:ext cx="433444" cy="462958"/>
              </a:xfrm>
              <a:custGeom>
                <a:avLst/>
                <a:gdLst/>
                <a:ahLst/>
                <a:cxnLst/>
                <a:rect l="l" t="t" r="r" b="b"/>
                <a:pathLst>
                  <a:path w="433444" h="462958">
                    <a:moveTo>
                      <a:pt x="0" y="0"/>
                    </a:moveTo>
                    <a:lnTo>
                      <a:pt x="433444" y="0"/>
                    </a:lnTo>
                    <a:lnTo>
                      <a:pt x="433444" y="462958"/>
                    </a:lnTo>
                    <a:lnTo>
                      <a:pt x="0" y="462958"/>
                    </a:lnTo>
                    <a:lnTo>
                      <a:pt x="0" y="0"/>
                    </a:lnTo>
                    <a:close/>
                  </a:path>
                </a:pathLst>
              </a:custGeom>
              <a:blipFill>
                <a:blip>
                  <a:alphaModFix amt="19999"/>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TR">
                  <a:latin typeface="Aptos" panose="020B0004020202020204" pitchFamily="34" charset="0"/>
                </a:endParaRPr>
              </a:p>
            </p:txBody>
          </p:sp>
          <p:sp>
            <p:nvSpPr>
              <p:cNvPr id="2097191" name="Freeform 29">
                <a:extLst>
                  <a:ext uri="{FF2B5EF4-FFF2-40B4-BE49-F238E27FC236}">
                    <a16:creationId xmlns:a16="http://schemas.microsoft.com/office/drawing/2014/main" id="{C78F7DE5-B716-F893-BF1B-F26D6B4EFBD9}"/>
                  </a:ext>
                </a:extLst>
              </p:cNvPr>
              <p:cNvSpPr/>
              <p:nvPr/>
            </p:nvSpPr>
            <p:spPr>
              <a:xfrm>
                <a:off x="0" y="10185068"/>
                <a:ext cx="433444" cy="462958"/>
              </a:xfrm>
              <a:custGeom>
                <a:avLst/>
                <a:gdLst/>
                <a:ahLst/>
                <a:cxnLst/>
                <a:rect l="l" t="t" r="r" b="b"/>
                <a:pathLst>
                  <a:path w="433444" h="462958">
                    <a:moveTo>
                      <a:pt x="0" y="0"/>
                    </a:moveTo>
                    <a:lnTo>
                      <a:pt x="433444" y="0"/>
                    </a:lnTo>
                    <a:lnTo>
                      <a:pt x="433444" y="462958"/>
                    </a:lnTo>
                    <a:lnTo>
                      <a:pt x="0" y="462958"/>
                    </a:lnTo>
                    <a:lnTo>
                      <a:pt x="0" y="0"/>
                    </a:lnTo>
                    <a:close/>
                  </a:path>
                </a:pathLst>
              </a:custGeom>
              <a:blipFill>
                <a:blip>
                  <a:alphaModFix amt="19999"/>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TR">
                  <a:latin typeface="Aptos" panose="020B0004020202020204" pitchFamily="34" charset="0"/>
                </a:endParaRPr>
              </a:p>
            </p:txBody>
          </p:sp>
          <p:sp>
            <p:nvSpPr>
              <p:cNvPr id="2097192" name="Freeform 30">
                <a:extLst>
                  <a:ext uri="{FF2B5EF4-FFF2-40B4-BE49-F238E27FC236}">
                    <a16:creationId xmlns:a16="http://schemas.microsoft.com/office/drawing/2014/main" id="{15FD61C7-9369-3A7A-F7AE-0D00F85F78E1}"/>
                  </a:ext>
                </a:extLst>
              </p:cNvPr>
              <p:cNvSpPr/>
              <p:nvPr/>
            </p:nvSpPr>
            <p:spPr>
              <a:xfrm>
                <a:off x="0" y="10648026"/>
                <a:ext cx="433444" cy="462958"/>
              </a:xfrm>
              <a:custGeom>
                <a:avLst/>
                <a:gdLst/>
                <a:ahLst/>
                <a:cxnLst/>
                <a:rect l="l" t="t" r="r" b="b"/>
                <a:pathLst>
                  <a:path w="433444" h="462958">
                    <a:moveTo>
                      <a:pt x="0" y="0"/>
                    </a:moveTo>
                    <a:lnTo>
                      <a:pt x="433444" y="0"/>
                    </a:lnTo>
                    <a:lnTo>
                      <a:pt x="433444" y="462957"/>
                    </a:lnTo>
                    <a:lnTo>
                      <a:pt x="0" y="462957"/>
                    </a:lnTo>
                    <a:lnTo>
                      <a:pt x="0" y="0"/>
                    </a:lnTo>
                    <a:close/>
                  </a:path>
                </a:pathLst>
              </a:custGeom>
              <a:blipFill>
                <a:blip>
                  <a:alphaModFix amt="19999"/>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TR">
                  <a:latin typeface="Aptos" panose="020B0004020202020204" pitchFamily="34" charset="0"/>
                </a:endParaRPr>
              </a:p>
            </p:txBody>
          </p:sp>
          <p:sp>
            <p:nvSpPr>
              <p:cNvPr id="2097193" name="Freeform 31">
                <a:extLst>
                  <a:ext uri="{FF2B5EF4-FFF2-40B4-BE49-F238E27FC236}">
                    <a16:creationId xmlns:a16="http://schemas.microsoft.com/office/drawing/2014/main" id="{D596F395-5FF7-C283-C183-6FB27AA858D1}"/>
                  </a:ext>
                </a:extLst>
              </p:cNvPr>
              <p:cNvSpPr/>
              <p:nvPr/>
            </p:nvSpPr>
            <p:spPr>
              <a:xfrm>
                <a:off x="0" y="11110983"/>
                <a:ext cx="433444" cy="462958"/>
              </a:xfrm>
              <a:custGeom>
                <a:avLst/>
                <a:gdLst/>
                <a:ahLst/>
                <a:cxnLst/>
                <a:rect l="l" t="t" r="r" b="b"/>
                <a:pathLst>
                  <a:path w="433444" h="462958">
                    <a:moveTo>
                      <a:pt x="0" y="0"/>
                    </a:moveTo>
                    <a:lnTo>
                      <a:pt x="433444" y="0"/>
                    </a:lnTo>
                    <a:lnTo>
                      <a:pt x="433444" y="462958"/>
                    </a:lnTo>
                    <a:lnTo>
                      <a:pt x="0" y="462958"/>
                    </a:lnTo>
                    <a:lnTo>
                      <a:pt x="0" y="0"/>
                    </a:lnTo>
                    <a:close/>
                  </a:path>
                </a:pathLst>
              </a:custGeom>
              <a:blipFill>
                <a:blip>
                  <a:alphaModFix amt="19999"/>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TR">
                  <a:latin typeface="Aptos" panose="020B0004020202020204" pitchFamily="34" charset="0"/>
                </a:endParaRPr>
              </a:p>
            </p:txBody>
          </p:sp>
          <p:sp>
            <p:nvSpPr>
              <p:cNvPr id="2097194" name="Freeform 32">
                <a:extLst>
                  <a:ext uri="{FF2B5EF4-FFF2-40B4-BE49-F238E27FC236}">
                    <a16:creationId xmlns:a16="http://schemas.microsoft.com/office/drawing/2014/main" id="{15CB96B4-A100-78A6-C14E-99180700D960}"/>
                  </a:ext>
                </a:extLst>
              </p:cNvPr>
              <p:cNvSpPr/>
              <p:nvPr/>
            </p:nvSpPr>
            <p:spPr>
              <a:xfrm>
                <a:off x="0" y="11573941"/>
                <a:ext cx="433444" cy="462958"/>
              </a:xfrm>
              <a:custGeom>
                <a:avLst/>
                <a:gdLst/>
                <a:ahLst/>
                <a:cxnLst/>
                <a:rect l="l" t="t" r="r" b="b"/>
                <a:pathLst>
                  <a:path w="433444" h="462958">
                    <a:moveTo>
                      <a:pt x="0" y="0"/>
                    </a:moveTo>
                    <a:lnTo>
                      <a:pt x="433444" y="0"/>
                    </a:lnTo>
                    <a:lnTo>
                      <a:pt x="433444" y="462958"/>
                    </a:lnTo>
                    <a:lnTo>
                      <a:pt x="0" y="462958"/>
                    </a:lnTo>
                    <a:lnTo>
                      <a:pt x="0" y="0"/>
                    </a:lnTo>
                    <a:close/>
                  </a:path>
                </a:pathLst>
              </a:custGeom>
              <a:blipFill>
                <a:blip>
                  <a:alphaModFix amt="19999"/>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TR">
                  <a:latin typeface="Aptos" panose="020B0004020202020204" pitchFamily="34" charset="0"/>
                </a:endParaRPr>
              </a:p>
            </p:txBody>
          </p:sp>
          <p:sp>
            <p:nvSpPr>
              <p:cNvPr id="2097195" name="Freeform 33">
                <a:extLst>
                  <a:ext uri="{FF2B5EF4-FFF2-40B4-BE49-F238E27FC236}">
                    <a16:creationId xmlns:a16="http://schemas.microsoft.com/office/drawing/2014/main" id="{FE8A2D08-0448-1EAE-AFB3-A022B61F869B}"/>
                  </a:ext>
                </a:extLst>
              </p:cNvPr>
              <p:cNvSpPr/>
              <p:nvPr/>
            </p:nvSpPr>
            <p:spPr>
              <a:xfrm>
                <a:off x="0" y="12036899"/>
                <a:ext cx="433444" cy="462958"/>
              </a:xfrm>
              <a:custGeom>
                <a:avLst/>
                <a:gdLst/>
                <a:ahLst/>
                <a:cxnLst/>
                <a:rect l="l" t="t" r="r" b="b"/>
                <a:pathLst>
                  <a:path w="433444" h="462958">
                    <a:moveTo>
                      <a:pt x="0" y="0"/>
                    </a:moveTo>
                    <a:lnTo>
                      <a:pt x="433444" y="0"/>
                    </a:lnTo>
                    <a:lnTo>
                      <a:pt x="433444" y="462957"/>
                    </a:lnTo>
                    <a:lnTo>
                      <a:pt x="0" y="462957"/>
                    </a:lnTo>
                    <a:lnTo>
                      <a:pt x="0" y="0"/>
                    </a:lnTo>
                    <a:close/>
                  </a:path>
                </a:pathLst>
              </a:custGeom>
              <a:blipFill>
                <a:blip>
                  <a:alphaModFix amt="19999"/>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TR">
                  <a:latin typeface="Aptos" panose="020B0004020202020204" pitchFamily="34" charset="0"/>
                </a:endParaRPr>
              </a:p>
            </p:txBody>
          </p:sp>
          <p:sp>
            <p:nvSpPr>
              <p:cNvPr id="2097196" name="Freeform 34">
                <a:extLst>
                  <a:ext uri="{FF2B5EF4-FFF2-40B4-BE49-F238E27FC236}">
                    <a16:creationId xmlns:a16="http://schemas.microsoft.com/office/drawing/2014/main" id="{908E176C-4AD4-A943-00F5-2CDCC81446C8}"/>
                  </a:ext>
                </a:extLst>
              </p:cNvPr>
              <p:cNvSpPr/>
              <p:nvPr/>
            </p:nvSpPr>
            <p:spPr>
              <a:xfrm>
                <a:off x="0" y="12499856"/>
                <a:ext cx="433444" cy="462958"/>
              </a:xfrm>
              <a:custGeom>
                <a:avLst/>
                <a:gdLst/>
                <a:ahLst/>
                <a:cxnLst/>
                <a:rect l="l" t="t" r="r" b="b"/>
                <a:pathLst>
                  <a:path w="433444" h="462958">
                    <a:moveTo>
                      <a:pt x="0" y="0"/>
                    </a:moveTo>
                    <a:lnTo>
                      <a:pt x="433444" y="0"/>
                    </a:lnTo>
                    <a:lnTo>
                      <a:pt x="433444" y="462958"/>
                    </a:lnTo>
                    <a:lnTo>
                      <a:pt x="0" y="462958"/>
                    </a:lnTo>
                    <a:lnTo>
                      <a:pt x="0" y="0"/>
                    </a:lnTo>
                    <a:close/>
                  </a:path>
                </a:pathLst>
              </a:custGeom>
              <a:blipFill>
                <a:blip>
                  <a:alphaModFix amt="19999"/>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TR">
                  <a:latin typeface="Aptos" panose="020B0004020202020204" pitchFamily="34" charset="0"/>
                </a:endParaRPr>
              </a:p>
            </p:txBody>
          </p:sp>
        </p:grpSp>
        <p:grpSp>
          <p:nvGrpSpPr>
            <p:cNvPr id="22" name="Group 6">
              <a:extLst>
                <a:ext uri="{FF2B5EF4-FFF2-40B4-BE49-F238E27FC236}">
                  <a16:creationId xmlns:a16="http://schemas.microsoft.com/office/drawing/2014/main" id="{21386949-F5E9-8D50-2F15-4FFAF22F1D4C}"/>
                </a:ext>
              </a:extLst>
            </p:cNvPr>
            <p:cNvGrpSpPr/>
            <p:nvPr/>
          </p:nvGrpSpPr>
          <p:grpSpPr>
            <a:xfrm>
              <a:off x="14723566" y="8826358"/>
              <a:ext cx="325083" cy="9722110"/>
              <a:chOff x="0" y="0"/>
              <a:chExt cx="433444" cy="12962814"/>
            </a:xfrm>
          </p:grpSpPr>
          <p:sp>
            <p:nvSpPr>
              <p:cNvPr id="52" name="Freeform 7">
                <a:extLst>
                  <a:ext uri="{FF2B5EF4-FFF2-40B4-BE49-F238E27FC236}">
                    <a16:creationId xmlns:a16="http://schemas.microsoft.com/office/drawing/2014/main" id="{01F4D66A-D43E-43AE-FEF1-F71590B18B82}"/>
                  </a:ext>
                </a:extLst>
              </p:cNvPr>
              <p:cNvSpPr/>
              <p:nvPr/>
            </p:nvSpPr>
            <p:spPr>
              <a:xfrm>
                <a:off x="0" y="0"/>
                <a:ext cx="433444" cy="462958"/>
              </a:xfrm>
              <a:custGeom>
                <a:avLst/>
                <a:gdLst/>
                <a:ahLst/>
                <a:cxnLst/>
                <a:rect l="l" t="t" r="r" b="b"/>
                <a:pathLst>
                  <a:path w="433444" h="462958">
                    <a:moveTo>
                      <a:pt x="0" y="0"/>
                    </a:moveTo>
                    <a:lnTo>
                      <a:pt x="433444" y="0"/>
                    </a:lnTo>
                    <a:lnTo>
                      <a:pt x="433444" y="462958"/>
                    </a:lnTo>
                    <a:lnTo>
                      <a:pt x="0" y="462958"/>
                    </a:lnTo>
                    <a:lnTo>
                      <a:pt x="0" y="0"/>
                    </a:lnTo>
                    <a:close/>
                  </a:path>
                </a:pathLst>
              </a:custGeom>
              <a:blipFill>
                <a:blip>
                  <a:alphaModFix amt="19999"/>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TR">
                  <a:latin typeface="Aptos" panose="020B0004020202020204" pitchFamily="34" charset="0"/>
                </a:endParaRPr>
              </a:p>
            </p:txBody>
          </p:sp>
          <p:sp>
            <p:nvSpPr>
              <p:cNvPr id="53" name="Freeform 8">
                <a:extLst>
                  <a:ext uri="{FF2B5EF4-FFF2-40B4-BE49-F238E27FC236}">
                    <a16:creationId xmlns:a16="http://schemas.microsoft.com/office/drawing/2014/main" id="{28A1B137-C5DE-E54F-A397-D9BB90EBE3E3}"/>
                  </a:ext>
                </a:extLst>
              </p:cNvPr>
              <p:cNvSpPr/>
              <p:nvPr/>
            </p:nvSpPr>
            <p:spPr>
              <a:xfrm>
                <a:off x="0" y="462958"/>
                <a:ext cx="433444" cy="462958"/>
              </a:xfrm>
              <a:custGeom>
                <a:avLst/>
                <a:gdLst/>
                <a:ahLst/>
                <a:cxnLst/>
                <a:rect l="l" t="t" r="r" b="b"/>
                <a:pathLst>
                  <a:path w="433444" h="462958">
                    <a:moveTo>
                      <a:pt x="0" y="0"/>
                    </a:moveTo>
                    <a:lnTo>
                      <a:pt x="433444" y="0"/>
                    </a:lnTo>
                    <a:lnTo>
                      <a:pt x="433444" y="462957"/>
                    </a:lnTo>
                    <a:lnTo>
                      <a:pt x="0" y="462957"/>
                    </a:lnTo>
                    <a:lnTo>
                      <a:pt x="0" y="0"/>
                    </a:lnTo>
                    <a:close/>
                  </a:path>
                </a:pathLst>
              </a:custGeom>
              <a:blipFill>
                <a:blip>
                  <a:alphaModFix amt="19999"/>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TR">
                  <a:latin typeface="Aptos" panose="020B0004020202020204" pitchFamily="34" charset="0"/>
                </a:endParaRPr>
              </a:p>
            </p:txBody>
          </p:sp>
          <p:sp>
            <p:nvSpPr>
              <p:cNvPr id="54" name="Freeform 9">
                <a:extLst>
                  <a:ext uri="{FF2B5EF4-FFF2-40B4-BE49-F238E27FC236}">
                    <a16:creationId xmlns:a16="http://schemas.microsoft.com/office/drawing/2014/main" id="{57ADD79A-3161-69DC-460F-9ED3BCAB8E35}"/>
                  </a:ext>
                </a:extLst>
              </p:cNvPr>
              <p:cNvSpPr/>
              <p:nvPr/>
            </p:nvSpPr>
            <p:spPr>
              <a:xfrm>
                <a:off x="0" y="925915"/>
                <a:ext cx="433444" cy="462958"/>
              </a:xfrm>
              <a:custGeom>
                <a:avLst/>
                <a:gdLst/>
                <a:ahLst/>
                <a:cxnLst/>
                <a:rect l="l" t="t" r="r" b="b"/>
                <a:pathLst>
                  <a:path w="433444" h="462958">
                    <a:moveTo>
                      <a:pt x="0" y="0"/>
                    </a:moveTo>
                    <a:lnTo>
                      <a:pt x="433444" y="0"/>
                    </a:lnTo>
                    <a:lnTo>
                      <a:pt x="433444" y="462958"/>
                    </a:lnTo>
                    <a:lnTo>
                      <a:pt x="0" y="462958"/>
                    </a:lnTo>
                    <a:lnTo>
                      <a:pt x="0" y="0"/>
                    </a:lnTo>
                    <a:close/>
                  </a:path>
                </a:pathLst>
              </a:custGeom>
              <a:blipFill>
                <a:blip>
                  <a:alphaModFix amt="19999"/>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TR">
                  <a:latin typeface="Aptos" panose="020B0004020202020204" pitchFamily="34" charset="0"/>
                </a:endParaRPr>
              </a:p>
            </p:txBody>
          </p:sp>
          <p:sp>
            <p:nvSpPr>
              <p:cNvPr id="55" name="Freeform 10">
                <a:extLst>
                  <a:ext uri="{FF2B5EF4-FFF2-40B4-BE49-F238E27FC236}">
                    <a16:creationId xmlns:a16="http://schemas.microsoft.com/office/drawing/2014/main" id="{6E64319E-5131-46FF-275A-28CC2B87B64A}"/>
                  </a:ext>
                </a:extLst>
              </p:cNvPr>
              <p:cNvSpPr/>
              <p:nvPr/>
            </p:nvSpPr>
            <p:spPr>
              <a:xfrm>
                <a:off x="0" y="1388873"/>
                <a:ext cx="433444" cy="462958"/>
              </a:xfrm>
              <a:custGeom>
                <a:avLst/>
                <a:gdLst/>
                <a:ahLst/>
                <a:cxnLst/>
                <a:rect l="l" t="t" r="r" b="b"/>
                <a:pathLst>
                  <a:path w="433444" h="462958">
                    <a:moveTo>
                      <a:pt x="0" y="0"/>
                    </a:moveTo>
                    <a:lnTo>
                      <a:pt x="433444" y="0"/>
                    </a:lnTo>
                    <a:lnTo>
                      <a:pt x="433444" y="462958"/>
                    </a:lnTo>
                    <a:lnTo>
                      <a:pt x="0" y="462958"/>
                    </a:lnTo>
                    <a:lnTo>
                      <a:pt x="0" y="0"/>
                    </a:lnTo>
                    <a:close/>
                  </a:path>
                </a:pathLst>
              </a:custGeom>
              <a:blipFill>
                <a:blip>
                  <a:alphaModFix amt="19999"/>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TR">
                  <a:latin typeface="Aptos" panose="020B0004020202020204" pitchFamily="34" charset="0"/>
                </a:endParaRPr>
              </a:p>
            </p:txBody>
          </p:sp>
          <p:sp>
            <p:nvSpPr>
              <p:cNvPr id="56" name="Freeform 11">
                <a:extLst>
                  <a:ext uri="{FF2B5EF4-FFF2-40B4-BE49-F238E27FC236}">
                    <a16:creationId xmlns:a16="http://schemas.microsoft.com/office/drawing/2014/main" id="{3FA04B29-38EE-C68D-6222-635CDFDB13AF}"/>
                  </a:ext>
                </a:extLst>
              </p:cNvPr>
              <p:cNvSpPr/>
              <p:nvPr/>
            </p:nvSpPr>
            <p:spPr>
              <a:xfrm>
                <a:off x="0" y="1851831"/>
                <a:ext cx="433444" cy="462958"/>
              </a:xfrm>
              <a:custGeom>
                <a:avLst/>
                <a:gdLst/>
                <a:ahLst/>
                <a:cxnLst/>
                <a:rect l="l" t="t" r="r" b="b"/>
                <a:pathLst>
                  <a:path w="433444" h="462958">
                    <a:moveTo>
                      <a:pt x="0" y="0"/>
                    </a:moveTo>
                    <a:lnTo>
                      <a:pt x="433444" y="0"/>
                    </a:lnTo>
                    <a:lnTo>
                      <a:pt x="433444" y="462957"/>
                    </a:lnTo>
                    <a:lnTo>
                      <a:pt x="0" y="462957"/>
                    </a:lnTo>
                    <a:lnTo>
                      <a:pt x="0" y="0"/>
                    </a:lnTo>
                    <a:close/>
                  </a:path>
                </a:pathLst>
              </a:custGeom>
              <a:blipFill>
                <a:blip>
                  <a:alphaModFix amt="19999"/>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TR">
                  <a:latin typeface="Aptos" panose="020B0004020202020204" pitchFamily="34" charset="0"/>
                </a:endParaRPr>
              </a:p>
            </p:txBody>
          </p:sp>
          <p:sp>
            <p:nvSpPr>
              <p:cNvPr id="57" name="Freeform 12">
                <a:extLst>
                  <a:ext uri="{FF2B5EF4-FFF2-40B4-BE49-F238E27FC236}">
                    <a16:creationId xmlns:a16="http://schemas.microsoft.com/office/drawing/2014/main" id="{1400D5C2-FE8C-DCEF-70AF-98482CEBE359}"/>
                  </a:ext>
                </a:extLst>
              </p:cNvPr>
              <p:cNvSpPr/>
              <p:nvPr/>
            </p:nvSpPr>
            <p:spPr>
              <a:xfrm>
                <a:off x="0" y="2314788"/>
                <a:ext cx="433444" cy="462958"/>
              </a:xfrm>
              <a:custGeom>
                <a:avLst/>
                <a:gdLst/>
                <a:ahLst/>
                <a:cxnLst/>
                <a:rect l="l" t="t" r="r" b="b"/>
                <a:pathLst>
                  <a:path w="433444" h="462958">
                    <a:moveTo>
                      <a:pt x="0" y="0"/>
                    </a:moveTo>
                    <a:lnTo>
                      <a:pt x="433444" y="0"/>
                    </a:lnTo>
                    <a:lnTo>
                      <a:pt x="433444" y="462958"/>
                    </a:lnTo>
                    <a:lnTo>
                      <a:pt x="0" y="462958"/>
                    </a:lnTo>
                    <a:lnTo>
                      <a:pt x="0" y="0"/>
                    </a:lnTo>
                    <a:close/>
                  </a:path>
                </a:pathLst>
              </a:custGeom>
              <a:blipFill>
                <a:blip>
                  <a:alphaModFix amt="19999"/>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TR">
                  <a:latin typeface="Aptos" panose="020B0004020202020204" pitchFamily="34" charset="0"/>
                </a:endParaRPr>
              </a:p>
            </p:txBody>
          </p:sp>
          <p:sp>
            <p:nvSpPr>
              <p:cNvPr id="58" name="Freeform 13">
                <a:extLst>
                  <a:ext uri="{FF2B5EF4-FFF2-40B4-BE49-F238E27FC236}">
                    <a16:creationId xmlns:a16="http://schemas.microsoft.com/office/drawing/2014/main" id="{D475EA46-D102-0E3C-13E6-210AA1CA59D2}"/>
                  </a:ext>
                </a:extLst>
              </p:cNvPr>
              <p:cNvSpPr/>
              <p:nvPr/>
            </p:nvSpPr>
            <p:spPr>
              <a:xfrm>
                <a:off x="0" y="2777746"/>
                <a:ext cx="433444" cy="462958"/>
              </a:xfrm>
              <a:custGeom>
                <a:avLst/>
                <a:gdLst/>
                <a:ahLst/>
                <a:cxnLst/>
                <a:rect l="l" t="t" r="r" b="b"/>
                <a:pathLst>
                  <a:path w="433444" h="462958">
                    <a:moveTo>
                      <a:pt x="0" y="0"/>
                    </a:moveTo>
                    <a:lnTo>
                      <a:pt x="433444" y="0"/>
                    </a:lnTo>
                    <a:lnTo>
                      <a:pt x="433444" y="462957"/>
                    </a:lnTo>
                    <a:lnTo>
                      <a:pt x="0" y="462957"/>
                    </a:lnTo>
                    <a:lnTo>
                      <a:pt x="0" y="0"/>
                    </a:lnTo>
                    <a:close/>
                  </a:path>
                </a:pathLst>
              </a:custGeom>
              <a:blipFill>
                <a:blip>
                  <a:alphaModFix amt="19999"/>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TR">
                  <a:latin typeface="Aptos" panose="020B0004020202020204" pitchFamily="34" charset="0"/>
                </a:endParaRPr>
              </a:p>
            </p:txBody>
          </p:sp>
          <p:sp>
            <p:nvSpPr>
              <p:cNvPr id="59" name="Freeform 14">
                <a:extLst>
                  <a:ext uri="{FF2B5EF4-FFF2-40B4-BE49-F238E27FC236}">
                    <a16:creationId xmlns:a16="http://schemas.microsoft.com/office/drawing/2014/main" id="{50F2BD40-3972-6D43-89A1-B2A3824E7209}"/>
                  </a:ext>
                </a:extLst>
              </p:cNvPr>
              <p:cNvSpPr/>
              <p:nvPr/>
            </p:nvSpPr>
            <p:spPr>
              <a:xfrm>
                <a:off x="0" y="3240703"/>
                <a:ext cx="433444" cy="462958"/>
              </a:xfrm>
              <a:custGeom>
                <a:avLst/>
                <a:gdLst/>
                <a:ahLst/>
                <a:cxnLst/>
                <a:rect l="l" t="t" r="r" b="b"/>
                <a:pathLst>
                  <a:path w="433444" h="462958">
                    <a:moveTo>
                      <a:pt x="0" y="0"/>
                    </a:moveTo>
                    <a:lnTo>
                      <a:pt x="433444" y="0"/>
                    </a:lnTo>
                    <a:lnTo>
                      <a:pt x="433444" y="462958"/>
                    </a:lnTo>
                    <a:lnTo>
                      <a:pt x="0" y="462958"/>
                    </a:lnTo>
                    <a:lnTo>
                      <a:pt x="0" y="0"/>
                    </a:lnTo>
                    <a:close/>
                  </a:path>
                </a:pathLst>
              </a:custGeom>
              <a:blipFill>
                <a:blip>
                  <a:alphaModFix amt="19999"/>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TR">
                  <a:latin typeface="Aptos" panose="020B0004020202020204" pitchFamily="34" charset="0"/>
                </a:endParaRPr>
              </a:p>
            </p:txBody>
          </p:sp>
          <p:sp>
            <p:nvSpPr>
              <p:cNvPr id="60" name="Freeform 15">
                <a:extLst>
                  <a:ext uri="{FF2B5EF4-FFF2-40B4-BE49-F238E27FC236}">
                    <a16:creationId xmlns:a16="http://schemas.microsoft.com/office/drawing/2014/main" id="{B04960F3-25A5-5A23-5AD7-FC6D5A1913CA}"/>
                  </a:ext>
                </a:extLst>
              </p:cNvPr>
              <p:cNvSpPr/>
              <p:nvPr/>
            </p:nvSpPr>
            <p:spPr>
              <a:xfrm>
                <a:off x="0" y="3703661"/>
                <a:ext cx="433444" cy="462958"/>
              </a:xfrm>
              <a:custGeom>
                <a:avLst/>
                <a:gdLst/>
                <a:ahLst/>
                <a:cxnLst/>
                <a:rect l="l" t="t" r="r" b="b"/>
                <a:pathLst>
                  <a:path w="433444" h="462958">
                    <a:moveTo>
                      <a:pt x="0" y="0"/>
                    </a:moveTo>
                    <a:lnTo>
                      <a:pt x="433444" y="0"/>
                    </a:lnTo>
                    <a:lnTo>
                      <a:pt x="433444" y="462958"/>
                    </a:lnTo>
                    <a:lnTo>
                      <a:pt x="0" y="462958"/>
                    </a:lnTo>
                    <a:lnTo>
                      <a:pt x="0" y="0"/>
                    </a:lnTo>
                    <a:close/>
                  </a:path>
                </a:pathLst>
              </a:custGeom>
              <a:blipFill>
                <a:blip>
                  <a:alphaModFix amt="19999"/>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TR">
                  <a:latin typeface="Aptos" panose="020B0004020202020204" pitchFamily="34" charset="0"/>
                </a:endParaRPr>
              </a:p>
            </p:txBody>
          </p:sp>
          <p:sp>
            <p:nvSpPr>
              <p:cNvPr id="61" name="Freeform 16">
                <a:extLst>
                  <a:ext uri="{FF2B5EF4-FFF2-40B4-BE49-F238E27FC236}">
                    <a16:creationId xmlns:a16="http://schemas.microsoft.com/office/drawing/2014/main" id="{03E7F98D-8B44-6C4C-3954-2B843DE6275F}"/>
                  </a:ext>
                </a:extLst>
              </p:cNvPr>
              <p:cNvSpPr/>
              <p:nvPr/>
            </p:nvSpPr>
            <p:spPr>
              <a:xfrm>
                <a:off x="0" y="4166619"/>
                <a:ext cx="433444" cy="462958"/>
              </a:xfrm>
              <a:custGeom>
                <a:avLst/>
                <a:gdLst/>
                <a:ahLst/>
                <a:cxnLst/>
                <a:rect l="l" t="t" r="r" b="b"/>
                <a:pathLst>
                  <a:path w="433444" h="462958">
                    <a:moveTo>
                      <a:pt x="0" y="0"/>
                    </a:moveTo>
                    <a:lnTo>
                      <a:pt x="433444" y="0"/>
                    </a:lnTo>
                    <a:lnTo>
                      <a:pt x="433444" y="462957"/>
                    </a:lnTo>
                    <a:lnTo>
                      <a:pt x="0" y="462957"/>
                    </a:lnTo>
                    <a:lnTo>
                      <a:pt x="0" y="0"/>
                    </a:lnTo>
                    <a:close/>
                  </a:path>
                </a:pathLst>
              </a:custGeom>
              <a:blipFill>
                <a:blip>
                  <a:alphaModFix amt="19999"/>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TR">
                  <a:latin typeface="Aptos" panose="020B0004020202020204" pitchFamily="34" charset="0"/>
                </a:endParaRPr>
              </a:p>
            </p:txBody>
          </p:sp>
          <p:sp>
            <p:nvSpPr>
              <p:cNvPr id="62" name="Freeform 17">
                <a:extLst>
                  <a:ext uri="{FF2B5EF4-FFF2-40B4-BE49-F238E27FC236}">
                    <a16:creationId xmlns:a16="http://schemas.microsoft.com/office/drawing/2014/main" id="{438A9907-65BA-DF76-C297-9B4E65507E49}"/>
                  </a:ext>
                </a:extLst>
              </p:cNvPr>
              <p:cNvSpPr/>
              <p:nvPr/>
            </p:nvSpPr>
            <p:spPr>
              <a:xfrm>
                <a:off x="0" y="4629576"/>
                <a:ext cx="433444" cy="462958"/>
              </a:xfrm>
              <a:custGeom>
                <a:avLst/>
                <a:gdLst/>
                <a:ahLst/>
                <a:cxnLst/>
                <a:rect l="l" t="t" r="r" b="b"/>
                <a:pathLst>
                  <a:path w="433444" h="462958">
                    <a:moveTo>
                      <a:pt x="0" y="0"/>
                    </a:moveTo>
                    <a:lnTo>
                      <a:pt x="433444" y="0"/>
                    </a:lnTo>
                    <a:lnTo>
                      <a:pt x="433444" y="462958"/>
                    </a:lnTo>
                    <a:lnTo>
                      <a:pt x="0" y="462958"/>
                    </a:lnTo>
                    <a:lnTo>
                      <a:pt x="0" y="0"/>
                    </a:lnTo>
                    <a:close/>
                  </a:path>
                </a:pathLst>
              </a:custGeom>
              <a:blipFill>
                <a:blip>
                  <a:alphaModFix amt="19999"/>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TR">
                  <a:latin typeface="Aptos" panose="020B0004020202020204" pitchFamily="34" charset="0"/>
                </a:endParaRPr>
              </a:p>
            </p:txBody>
          </p:sp>
          <p:sp>
            <p:nvSpPr>
              <p:cNvPr id="63" name="Freeform 18">
                <a:extLst>
                  <a:ext uri="{FF2B5EF4-FFF2-40B4-BE49-F238E27FC236}">
                    <a16:creationId xmlns:a16="http://schemas.microsoft.com/office/drawing/2014/main" id="{2AF289D5-02AB-0E0A-F98F-A89DB5C737BB}"/>
                  </a:ext>
                </a:extLst>
              </p:cNvPr>
              <p:cNvSpPr/>
              <p:nvPr/>
            </p:nvSpPr>
            <p:spPr>
              <a:xfrm>
                <a:off x="0" y="5092534"/>
                <a:ext cx="433444" cy="462958"/>
              </a:xfrm>
              <a:custGeom>
                <a:avLst/>
                <a:gdLst/>
                <a:ahLst/>
                <a:cxnLst/>
                <a:rect l="l" t="t" r="r" b="b"/>
                <a:pathLst>
                  <a:path w="433444" h="462958">
                    <a:moveTo>
                      <a:pt x="0" y="0"/>
                    </a:moveTo>
                    <a:lnTo>
                      <a:pt x="433444" y="0"/>
                    </a:lnTo>
                    <a:lnTo>
                      <a:pt x="433444" y="462958"/>
                    </a:lnTo>
                    <a:lnTo>
                      <a:pt x="0" y="462958"/>
                    </a:lnTo>
                    <a:lnTo>
                      <a:pt x="0" y="0"/>
                    </a:lnTo>
                    <a:close/>
                  </a:path>
                </a:pathLst>
              </a:custGeom>
              <a:blipFill>
                <a:blip>
                  <a:alphaModFix amt="19999"/>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TR">
                  <a:latin typeface="Aptos" panose="020B0004020202020204" pitchFamily="34" charset="0"/>
                </a:endParaRPr>
              </a:p>
            </p:txBody>
          </p:sp>
          <p:sp>
            <p:nvSpPr>
              <p:cNvPr id="2097152" name="Freeform 19">
                <a:extLst>
                  <a:ext uri="{FF2B5EF4-FFF2-40B4-BE49-F238E27FC236}">
                    <a16:creationId xmlns:a16="http://schemas.microsoft.com/office/drawing/2014/main" id="{896EA98D-EDF0-3892-7022-809DEF9419A1}"/>
                  </a:ext>
                </a:extLst>
              </p:cNvPr>
              <p:cNvSpPr/>
              <p:nvPr/>
            </p:nvSpPr>
            <p:spPr>
              <a:xfrm>
                <a:off x="0" y="5555492"/>
                <a:ext cx="433444" cy="462958"/>
              </a:xfrm>
              <a:custGeom>
                <a:avLst/>
                <a:gdLst/>
                <a:ahLst/>
                <a:cxnLst/>
                <a:rect l="l" t="t" r="r" b="b"/>
                <a:pathLst>
                  <a:path w="433444" h="462958">
                    <a:moveTo>
                      <a:pt x="0" y="0"/>
                    </a:moveTo>
                    <a:lnTo>
                      <a:pt x="433444" y="0"/>
                    </a:lnTo>
                    <a:lnTo>
                      <a:pt x="433444" y="462957"/>
                    </a:lnTo>
                    <a:lnTo>
                      <a:pt x="0" y="462957"/>
                    </a:lnTo>
                    <a:lnTo>
                      <a:pt x="0" y="0"/>
                    </a:lnTo>
                    <a:close/>
                  </a:path>
                </a:pathLst>
              </a:custGeom>
              <a:blipFill>
                <a:blip>
                  <a:alphaModFix amt="19999"/>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TR">
                  <a:latin typeface="Aptos" panose="020B0004020202020204" pitchFamily="34" charset="0"/>
                </a:endParaRPr>
              </a:p>
            </p:txBody>
          </p:sp>
          <p:sp>
            <p:nvSpPr>
              <p:cNvPr id="2097153" name="Freeform 20">
                <a:extLst>
                  <a:ext uri="{FF2B5EF4-FFF2-40B4-BE49-F238E27FC236}">
                    <a16:creationId xmlns:a16="http://schemas.microsoft.com/office/drawing/2014/main" id="{7EF7DD44-FF1C-CEE7-C939-83CF0E1C122A}"/>
                  </a:ext>
                </a:extLst>
              </p:cNvPr>
              <p:cNvSpPr/>
              <p:nvPr/>
            </p:nvSpPr>
            <p:spPr>
              <a:xfrm>
                <a:off x="0" y="6018449"/>
                <a:ext cx="433444" cy="462958"/>
              </a:xfrm>
              <a:custGeom>
                <a:avLst/>
                <a:gdLst/>
                <a:ahLst/>
                <a:cxnLst/>
                <a:rect l="l" t="t" r="r" b="b"/>
                <a:pathLst>
                  <a:path w="433444" h="462958">
                    <a:moveTo>
                      <a:pt x="0" y="0"/>
                    </a:moveTo>
                    <a:lnTo>
                      <a:pt x="433444" y="0"/>
                    </a:lnTo>
                    <a:lnTo>
                      <a:pt x="433444" y="462958"/>
                    </a:lnTo>
                    <a:lnTo>
                      <a:pt x="0" y="462958"/>
                    </a:lnTo>
                    <a:lnTo>
                      <a:pt x="0" y="0"/>
                    </a:lnTo>
                    <a:close/>
                  </a:path>
                </a:pathLst>
              </a:custGeom>
              <a:blipFill>
                <a:blip>
                  <a:alphaModFix amt="19999"/>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TR">
                  <a:latin typeface="Aptos" panose="020B0004020202020204" pitchFamily="34" charset="0"/>
                </a:endParaRPr>
              </a:p>
            </p:txBody>
          </p:sp>
          <p:sp>
            <p:nvSpPr>
              <p:cNvPr id="2097154" name="Freeform 21">
                <a:extLst>
                  <a:ext uri="{FF2B5EF4-FFF2-40B4-BE49-F238E27FC236}">
                    <a16:creationId xmlns:a16="http://schemas.microsoft.com/office/drawing/2014/main" id="{159C4F9A-F7B1-B58F-3C5A-BE6040B8E0E2}"/>
                  </a:ext>
                </a:extLst>
              </p:cNvPr>
              <p:cNvSpPr/>
              <p:nvPr/>
            </p:nvSpPr>
            <p:spPr>
              <a:xfrm>
                <a:off x="0" y="6481407"/>
                <a:ext cx="433444" cy="462958"/>
              </a:xfrm>
              <a:custGeom>
                <a:avLst/>
                <a:gdLst/>
                <a:ahLst/>
                <a:cxnLst/>
                <a:rect l="l" t="t" r="r" b="b"/>
                <a:pathLst>
                  <a:path w="433444" h="462958">
                    <a:moveTo>
                      <a:pt x="0" y="0"/>
                    </a:moveTo>
                    <a:lnTo>
                      <a:pt x="433444" y="0"/>
                    </a:lnTo>
                    <a:lnTo>
                      <a:pt x="433444" y="462958"/>
                    </a:lnTo>
                    <a:lnTo>
                      <a:pt x="0" y="462958"/>
                    </a:lnTo>
                    <a:lnTo>
                      <a:pt x="0" y="0"/>
                    </a:lnTo>
                    <a:close/>
                  </a:path>
                </a:pathLst>
              </a:custGeom>
              <a:blipFill>
                <a:blip>
                  <a:alphaModFix amt="19999"/>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TR">
                  <a:latin typeface="Aptos" panose="020B0004020202020204" pitchFamily="34" charset="0"/>
                </a:endParaRPr>
              </a:p>
            </p:txBody>
          </p:sp>
          <p:sp>
            <p:nvSpPr>
              <p:cNvPr id="2097156" name="Freeform 22">
                <a:extLst>
                  <a:ext uri="{FF2B5EF4-FFF2-40B4-BE49-F238E27FC236}">
                    <a16:creationId xmlns:a16="http://schemas.microsoft.com/office/drawing/2014/main" id="{2BB505E2-51FD-96F6-C5DE-244EB11577F6}"/>
                  </a:ext>
                </a:extLst>
              </p:cNvPr>
              <p:cNvSpPr/>
              <p:nvPr/>
            </p:nvSpPr>
            <p:spPr>
              <a:xfrm>
                <a:off x="0" y="6944365"/>
                <a:ext cx="433444" cy="462958"/>
              </a:xfrm>
              <a:custGeom>
                <a:avLst/>
                <a:gdLst/>
                <a:ahLst/>
                <a:cxnLst/>
                <a:rect l="l" t="t" r="r" b="b"/>
                <a:pathLst>
                  <a:path w="433444" h="462958">
                    <a:moveTo>
                      <a:pt x="0" y="0"/>
                    </a:moveTo>
                    <a:lnTo>
                      <a:pt x="433444" y="0"/>
                    </a:lnTo>
                    <a:lnTo>
                      <a:pt x="433444" y="462957"/>
                    </a:lnTo>
                    <a:lnTo>
                      <a:pt x="0" y="462957"/>
                    </a:lnTo>
                    <a:lnTo>
                      <a:pt x="0" y="0"/>
                    </a:lnTo>
                    <a:close/>
                  </a:path>
                </a:pathLst>
              </a:custGeom>
              <a:blipFill>
                <a:blip>
                  <a:alphaModFix amt="19999"/>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TR">
                  <a:latin typeface="Aptos" panose="020B0004020202020204" pitchFamily="34" charset="0"/>
                </a:endParaRPr>
              </a:p>
            </p:txBody>
          </p:sp>
          <p:sp>
            <p:nvSpPr>
              <p:cNvPr id="2097157" name="Freeform 23">
                <a:extLst>
                  <a:ext uri="{FF2B5EF4-FFF2-40B4-BE49-F238E27FC236}">
                    <a16:creationId xmlns:a16="http://schemas.microsoft.com/office/drawing/2014/main" id="{838CEAAE-5BE4-E482-A0EC-59B8B5C1299A}"/>
                  </a:ext>
                </a:extLst>
              </p:cNvPr>
              <p:cNvSpPr/>
              <p:nvPr/>
            </p:nvSpPr>
            <p:spPr>
              <a:xfrm>
                <a:off x="0" y="7407322"/>
                <a:ext cx="433444" cy="462958"/>
              </a:xfrm>
              <a:custGeom>
                <a:avLst/>
                <a:gdLst/>
                <a:ahLst/>
                <a:cxnLst/>
                <a:rect l="l" t="t" r="r" b="b"/>
                <a:pathLst>
                  <a:path w="433444" h="462958">
                    <a:moveTo>
                      <a:pt x="0" y="0"/>
                    </a:moveTo>
                    <a:lnTo>
                      <a:pt x="433444" y="0"/>
                    </a:lnTo>
                    <a:lnTo>
                      <a:pt x="433444" y="462958"/>
                    </a:lnTo>
                    <a:lnTo>
                      <a:pt x="0" y="462958"/>
                    </a:lnTo>
                    <a:lnTo>
                      <a:pt x="0" y="0"/>
                    </a:lnTo>
                    <a:close/>
                  </a:path>
                </a:pathLst>
              </a:custGeom>
              <a:blipFill>
                <a:blip>
                  <a:alphaModFix amt="19999"/>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TR">
                  <a:latin typeface="Aptos" panose="020B0004020202020204" pitchFamily="34" charset="0"/>
                </a:endParaRPr>
              </a:p>
            </p:txBody>
          </p:sp>
          <p:sp>
            <p:nvSpPr>
              <p:cNvPr id="2097158" name="Freeform 24">
                <a:extLst>
                  <a:ext uri="{FF2B5EF4-FFF2-40B4-BE49-F238E27FC236}">
                    <a16:creationId xmlns:a16="http://schemas.microsoft.com/office/drawing/2014/main" id="{BF84AFA2-3C69-C648-F4F2-97C87D0E71B8}"/>
                  </a:ext>
                </a:extLst>
              </p:cNvPr>
              <p:cNvSpPr/>
              <p:nvPr/>
            </p:nvSpPr>
            <p:spPr>
              <a:xfrm>
                <a:off x="0" y="7870280"/>
                <a:ext cx="433444" cy="462958"/>
              </a:xfrm>
              <a:custGeom>
                <a:avLst/>
                <a:gdLst/>
                <a:ahLst/>
                <a:cxnLst/>
                <a:rect l="l" t="t" r="r" b="b"/>
                <a:pathLst>
                  <a:path w="433444" h="462958">
                    <a:moveTo>
                      <a:pt x="0" y="0"/>
                    </a:moveTo>
                    <a:lnTo>
                      <a:pt x="433444" y="0"/>
                    </a:lnTo>
                    <a:lnTo>
                      <a:pt x="433444" y="462957"/>
                    </a:lnTo>
                    <a:lnTo>
                      <a:pt x="0" y="462957"/>
                    </a:lnTo>
                    <a:lnTo>
                      <a:pt x="0" y="0"/>
                    </a:lnTo>
                    <a:close/>
                  </a:path>
                </a:pathLst>
              </a:custGeom>
              <a:blipFill>
                <a:blip>
                  <a:alphaModFix amt="19999"/>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TR">
                  <a:latin typeface="Aptos" panose="020B0004020202020204" pitchFamily="34" charset="0"/>
                </a:endParaRPr>
              </a:p>
            </p:txBody>
          </p:sp>
          <p:sp>
            <p:nvSpPr>
              <p:cNvPr id="2097159" name="Freeform 25">
                <a:extLst>
                  <a:ext uri="{FF2B5EF4-FFF2-40B4-BE49-F238E27FC236}">
                    <a16:creationId xmlns:a16="http://schemas.microsoft.com/office/drawing/2014/main" id="{D594CDDF-B90D-9A7C-DB89-82DAD1CE3613}"/>
                  </a:ext>
                </a:extLst>
              </p:cNvPr>
              <p:cNvSpPr/>
              <p:nvPr/>
            </p:nvSpPr>
            <p:spPr>
              <a:xfrm>
                <a:off x="0" y="8333237"/>
                <a:ext cx="433444" cy="462958"/>
              </a:xfrm>
              <a:custGeom>
                <a:avLst/>
                <a:gdLst/>
                <a:ahLst/>
                <a:cxnLst/>
                <a:rect l="l" t="t" r="r" b="b"/>
                <a:pathLst>
                  <a:path w="433444" h="462958">
                    <a:moveTo>
                      <a:pt x="0" y="0"/>
                    </a:moveTo>
                    <a:lnTo>
                      <a:pt x="433444" y="0"/>
                    </a:lnTo>
                    <a:lnTo>
                      <a:pt x="433444" y="462958"/>
                    </a:lnTo>
                    <a:lnTo>
                      <a:pt x="0" y="462958"/>
                    </a:lnTo>
                    <a:lnTo>
                      <a:pt x="0" y="0"/>
                    </a:lnTo>
                    <a:close/>
                  </a:path>
                </a:pathLst>
              </a:custGeom>
              <a:blipFill>
                <a:blip>
                  <a:alphaModFix amt="19999"/>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TR">
                  <a:latin typeface="Aptos" panose="020B0004020202020204" pitchFamily="34" charset="0"/>
                </a:endParaRPr>
              </a:p>
            </p:txBody>
          </p:sp>
          <p:sp>
            <p:nvSpPr>
              <p:cNvPr id="2097160" name="Freeform 26">
                <a:extLst>
                  <a:ext uri="{FF2B5EF4-FFF2-40B4-BE49-F238E27FC236}">
                    <a16:creationId xmlns:a16="http://schemas.microsoft.com/office/drawing/2014/main" id="{9387B842-F773-AAA1-29DE-E55605CFCEF3}"/>
                  </a:ext>
                </a:extLst>
              </p:cNvPr>
              <p:cNvSpPr/>
              <p:nvPr/>
            </p:nvSpPr>
            <p:spPr>
              <a:xfrm>
                <a:off x="0" y="8796195"/>
                <a:ext cx="433444" cy="462958"/>
              </a:xfrm>
              <a:custGeom>
                <a:avLst/>
                <a:gdLst/>
                <a:ahLst/>
                <a:cxnLst/>
                <a:rect l="l" t="t" r="r" b="b"/>
                <a:pathLst>
                  <a:path w="433444" h="462958">
                    <a:moveTo>
                      <a:pt x="0" y="0"/>
                    </a:moveTo>
                    <a:lnTo>
                      <a:pt x="433444" y="0"/>
                    </a:lnTo>
                    <a:lnTo>
                      <a:pt x="433444" y="462958"/>
                    </a:lnTo>
                    <a:lnTo>
                      <a:pt x="0" y="462958"/>
                    </a:lnTo>
                    <a:lnTo>
                      <a:pt x="0" y="0"/>
                    </a:lnTo>
                    <a:close/>
                  </a:path>
                </a:pathLst>
              </a:custGeom>
              <a:blipFill>
                <a:blip>
                  <a:alphaModFix amt="19999"/>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TR">
                  <a:latin typeface="Aptos" panose="020B0004020202020204" pitchFamily="34" charset="0"/>
                </a:endParaRPr>
              </a:p>
            </p:txBody>
          </p:sp>
          <p:sp>
            <p:nvSpPr>
              <p:cNvPr id="2097161" name="Freeform 27">
                <a:extLst>
                  <a:ext uri="{FF2B5EF4-FFF2-40B4-BE49-F238E27FC236}">
                    <a16:creationId xmlns:a16="http://schemas.microsoft.com/office/drawing/2014/main" id="{C4B4DA4C-DE44-A76E-28B5-B95B3442AC9B}"/>
                  </a:ext>
                </a:extLst>
              </p:cNvPr>
              <p:cNvSpPr/>
              <p:nvPr/>
            </p:nvSpPr>
            <p:spPr>
              <a:xfrm>
                <a:off x="0" y="9259153"/>
                <a:ext cx="433444" cy="462958"/>
              </a:xfrm>
              <a:custGeom>
                <a:avLst/>
                <a:gdLst/>
                <a:ahLst/>
                <a:cxnLst/>
                <a:rect l="l" t="t" r="r" b="b"/>
                <a:pathLst>
                  <a:path w="433444" h="462958">
                    <a:moveTo>
                      <a:pt x="0" y="0"/>
                    </a:moveTo>
                    <a:lnTo>
                      <a:pt x="433444" y="0"/>
                    </a:lnTo>
                    <a:lnTo>
                      <a:pt x="433444" y="462957"/>
                    </a:lnTo>
                    <a:lnTo>
                      <a:pt x="0" y="462957"/>
                    </a:lnTo>
                    <a:lnTo>
                      <a:pt x="0" y="0"/>
                    </a:lnTo>
                    <a:close/>
                  </a:path>
                </a:pathLst>
              </a:custGeom>
              <a:blipFill>
                <a:blip>
                  <a:alphaModFix amt="19999"/>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TR">
                  <a:latin typeface="Aptos" panose="020B0004020202020204" pitchFamily="34" charset="0"/>
                </a:endParaRPr>
              </a:p>
            </p:txBody>
          </p:sp>
          <p:sp>
            <p:nvSpPr>
              <p:cNvPr id="2097162" name="Freeform 28">
                <a:extLst>
                  <a:ext uri="{FF2B5EF4-FFF2-40B4-BE49-F238E27FC236}">
                    <a16:creationId xmlns:a16="http://schemas.microsoft.com/office/drawing/2014/main" id="{AE10BF3C-7E1E-6A9D-9599-3B723C8D97C2}"/>
                  </a:ext>
                </a:extLst>
              </p:cNvPr>
              <p:cNvSpPr/>
              <p:nvPr/>
            </p:nvSpPr>
            <p:spPr>
              <a:xfrm>
                <a:off x="0" y="9722110"/>
                <a:ext cx="433444" cy="462958"/>
              </a:xfrm>
              <a:custGeom>
                <a:avLst/>
                <a:gdLst/>
                <a:ahLst/>
                <a:cxnLst/>
                <a:rect l="l" t="t" r="r" b="b"/>
                <a:pathLst>
                  <a:path w="433444" h="462958">
                    <a:moveTo>
                      <a:pt x="0" y="0"/>
                    </a:moveTo>
                    <a:lnTo>
                      <a:pt x="433444" y="0"/>
                    </a:lnTo>
                    <a:lnTo>
                      <a:pt x="433444" y="462958"/>
                    </a:lnTo>
                    <a:lnTo>
                      <a:pt x="0" y="462958"/>
                    </a:lnTo>
                    <a:lnTo>
                      <a:pt x="0" y="0"/>
                    </a:lnTo>
                    <a:close/>
                  </a:path>
                </a:pathLst>
              </a:custGeom>
              <a:blipFill>
                <a:blip>
                  <a:alphaModFix amt="19999"/>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TR">
                  <a:latin typeface="Aptos" panose="020B0004020202020204" pitchFamily="34" charset="0"/>
                </a:endParaRPr>
              </a:p>
            </p:txBody>
          </p:sp>
          <p:sp>
            <p:nvSpPr>
              <p:cNvPr id="2097163" name="Freeform 29">
                <a:extLst>
                  <a:ext uri="{FF2B5EF4-FFF2-40B4-BE49-F238E27FC236}">
                    <a16:creationId xmlns:a16="http://schemas.microsoft.com/office/drawing/2014/main" id="{86B32916-6E49-21CA-357D-D518E880109E}"/>
                  </a:ext>
                </a:extLst>
              </p:cNvPr>
              <p:cNvSpPr/>
              <p:nvPr/>
            </p:nvSpPr>
            <p:spPr>
              <a:xfrm>
                <a:off x="0" y="10185068"/>
                <a:ext cx="433444" cy="462958"/>
              </a:xfrm>
              <a:custGeom>
                <a:avLst/>
                <a:gdLst/>
                <a:ahLst/>
                <a:cxnLst/>
                <a:rect l="l" t="t" r="r" b="b"/>
                <a:pathLst>
                  <a:path w="433444" h="462958">
                    <a:moveTo>
                      <a:pt x="0" y="0"/>
                    </a:moveTo>
                    <a:lnTo>
                      <a:pt x="433444" y="0"/>
                    </a:lnTo>
                    <a:lnTo>
                      <a:pt x="433444" y="462958"/>
                    </a:lnTo>
                    <a:lnTo>
                      <a:pt x="0" y="462958"/>
                    </a:lnTo>
                    <a:lnTo>
                      <a:pt x="0" y="0"/>
                    </a:lnTo>
                    <a:close/>
                  </a:path>
                </a:pathLst>
              </a:custGeom>
              <a:blipFill>
                <a:blip>
                  <a:alphaModFix amt="19999"/>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TR">
                  <a:latin typeface="Aptos" panose="020B0004020202020204" pitchFamily="34" charset="0"/>
                </a:endParaRPr>
              </a:p>
            </p:txBody>
          </p:sp>
          <p:sp>
            <p:nvSpPr>
              <p:cNvPr id="2097164" name="Freeform 30">
                <a:extLst>
                  <a:ext uri="{FF2B5EF4-FFF2-40B4-BE49-F238E27FC236}">
                    <a16:creationId xmlns:a16="http://schemas.microsoft.com/office/drawing/2014/main" id="{15FD8474-6C91-2959-8419-CB1ED5E231BE}"/>
                  </a:ext>
                </a:extLst>
              </p:cNvPr>
              <p:cNvSpPr/>
              <p:nvPr/>
            </p:nvSpPr>
            <p:spPr>
              <a:xfrm>
                <a:off x="0" y="10648026"/>
                <a:ext cx="433444" cy="462958"/>
              </a:xfrm>
              <a:custGeom>
                <a:avLst/>
                <a:gdLst/>
                <a:ahLst/>
                <a:cxnLst/>
                <a:rect l="l" t="t" r="r" b="b"/>
                <a:pathLst>
                  <a:path w="433444" h="462958">
                    <a:moveTo>
                      <a:pt x="0" y="0"/>
                    </a:moveTo>
                    <a:lnTo>
                      <a:pt x="433444" y="0"/>
                    </a:lnTo>
                    <a:lnTo>
                      <a:pt x="433444" y="462957"/>
                    </a:lnTo>
                    <a:lnTo>
                      <a:pt x="0" y="462957"/>
                    </a:lnTo>
                    <a:lnTo>
                      <a:pt x="0" y="0"/>
                    </a:lnTo>
                    <a:close/>
                  </a:path>
                </a:pathLst>
              </a:custGeom>
              <a:blipFill>
                <a:blip>
                  <a:alphaModFix amt="19999"/>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TR">
                  <a:latin typeface="Aptos" panose="020B0004020202020204" pitchFamily="34" charset="0"/>
                </a:endParaRPr>
              </a:p>
            </p:txBody>
          </p:sp>
          <p:sp>
            <p:nvSpPr>
              <p:cNvPr id="2097165" name="Freeform 31">
                <a:extLst>
                  <a:ext uri="{FF2B5EF4-FFF2-40B4-BE49-F238E27FC236}">
                    <a16:creationId xmlns:a16="http://schemas.microsoft.com/office/drawing/2014/main" id="{76B59150-FC2C-1724-B70F-FCF7AB8D9B13}"/>
                  </a:ext>
                </a:extLst>
              </p:cNvPr>
              <p:cNvSpPr/>
              <p:nvPr/>
            </p:nvSpPr>
            <p:spPr>
              <a:xfrm>
                <a:off x="0" y="11110983"/>
                <a:ext cx="433444" cy="462958"/>
              </a:xfrm>
              <a:custGeom>
                <a:avLst/>
                <a:gdLst/>
                <a:ahLst/>
                <a:cxnLst/>
                <a:rect l="l" t="t" r="r" b="b"/>
                <a:pathLst>
                  <a:path w="433444" h="462958">
                    <a:moveTo>
                      <a:pt x="0" y="0"/>
                    </a:moveTo>
                    <a:lnTo>
                      <a:pt x="433444" y="0"/>
                    </a:lnTo>
                    <a:lnTo>
                      <a:pt x="433444" y="462958"/>
                    </a:lnTo>
                    <a:lnTo>
                      <a:pt x="0" y="462958"/>
                    </a:lnTo>
                    <a:lnTo>
                      <a:pt x="0" y="0"/>
                    </a:lnTo>
                    <a:close/>
                  </a:path>
                </a:pathLst>
              </a:custGeom>
              <a:blipFill>
                <a:blip>
                  <a:alphaModFix amt="19999"/>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TR">
                  <a:latin typeface="Aptos" panose="020B0004020202020204" pitchFamily="34" charset="0"/>
                </a:endParaRPr>
              </a:p>
            </p:txBody>
          </p:sp>
          <p:sp>
            <p:nvSpPr>
              <p:cNvPr id="2097166" name="Freeform 32">
                <a:extLst>
                  <a:ext uri="{FF2B5EF4-FFF2-40B4-BE49-F238E27FC236}">
                    <a16:creationId xmlns:a16="http://schemas.microsoft.com/office/drawing/2014/main" id="{5866A7DD-D2EB-3FB7-C8BA-CF7C97DD9A0B}"/>
                  </a:ext>
                </a:extLst>
              </p:cNvPr>
              <p:cNvSpPr/>
              <p:nvPr/>
            </p:nvSpPr>
            <p:spPr>
              <a:xfrm>
                <a:off x="0" y="11573941"/>
                <a:ext cx="433444" cy="462958"/>
              </a:xfrm>
              <a:custGeom>
                <a:avLst/>
                <a:gdLst/>
                <a:ahLst/>
                <a:cxnLst/>
                <a:rect l="l" t="t" r="r" b="b"/>
                <a:pathLst>
                  <a:path w="433444" h="462958">
                    <a:moveTo>
                      <a:pt x="0" y="0"/>
                    </a:moveTo>
                    <a:lnTo>
                      <a:pt x="433444" y="0"/>
                    </a:lnTo>
                    <a:lnTo>
                      <a:pt x="433444" y="462958"/>
                    </a:lnTo>
                    <a:lnTo>
                      <a:pt x="0" y="462958"/>
                    </a:lnTo>
                    <a:lnTo>
                      <a:pt x="0" y="0"/>
                    </a:lnTo>
                    <a:close/>
                  </a:path>
                </a:pathLst>
              </a:custGeom>
              <a:blipFill>
                <a:blip>
                  <a:alphaModFix amt="19999"/>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TR">
                  <a:latin typeface="Aptos" panose="020B0004020202020204" pitchFamily="34" charset="0"/>
                </a:endParaRPr>
              </a:p>
            </p:txBody>
          </p:sp>
          <p:sp>
            <p:nvSpPr>
              <p:cNvPr id="2097167" name="Freeform 33">
                <a:extLst>
                  <a:ext uri="{FF2B5EF4-FFF2-40B4-BE49-F238E27FC236}">
                    <a16:creationId xmlns:a16="http://schemas.microsoft.com/office/drawing/2014/main" id="{05D6227B-59E0-963D-6A9F-11F016502BF7}"/>
                  </a:ext>
                </a:extLst>
              </p:cNvPr>
              <p:cNvSpPr/>
              <p:nvPr/>
            </p:nvSpPr>
            <p:spPr>
              <a:xfrm>
                <a:off x="0" y="12036899"/>
                <a:ext cx="433444" cy="462958"/>
              </a:xfrm>
              <a:custGeom>
                <a:avLst/>
                <a:gdLst/>
                <a:ahLst/>
                <a:cxnLst/>
                <a:rect l="l" t="t" r="r" b="b"/>
                <a:pathLst>
                  <a:path w="433444" h="462958">
                    <a:moveTo>
                      <a:pt x="0" y="0"/>
                    </a:moveTo>
                    <a:lnTo>
                      <a:pt x="433444" y="0"/>
                    </a:lnTo>
                    <a:lnTo>
                      <a:pt x="433444" y="462957"/>
                    </a:lnTo>
                    <a:lnTo>
                      <a:pt x="0" y="462957"/>
                    </a:lnTo>
                    <a:lnTo>
                      <a:pt x="0" y="0"/>
                    </a:lnTo>
                    <a:close/>
                  </a:path>
                </a:pathLst>
              </a:custGeom>
              <a:blipFill>
                <a:blip>
                  <a:alphaModFix amt="19999"/>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TR">
                  <a:latin typeface="Aptos" panose="020B0004020202020204" pitchFamily="34" charset="0"/>
                </a:endParaRPr>
              </a:p>
            </p:txBody>
          </p:sp>
          <p:sp>
            <p:nvSpPr>
              <p:cNvPr id="2097168" name="Freeform 34">
                <a:extLst>
                  <a:ext uri="{FF2B5EF4-FFF2-40B4-BE49-F238E27FC236}">
                    <a16:creationId xmlns:a16="http://schemas.microsoft.com/office/drawing/2014/main" id="{587040B6-ADC3-783A-7A75-43D9CA9B8F44}"/>
                  </a:ext>
                </a:extLst>
              </p:cNvPr>
              <p:cNvSpPr/>
              <p:nvPr/>
            </p:nvSpPr>
            <p:spPr>
              <a:xfrm>
                <a:off x="0" y="12499856"/>
                <a:ext cx="433444" cy="462958"/>
              </a:xfrm>
              <a:custGeom>
                <a:avLst/>
                <a:gdLst/>
                <a:ahLst/>
                <a:cxnLst/>
                <a:rect l="l" t="t" r="r" b="b"/>
                <a:pathLst>
                  <a:path w="433444" h="462958">
                    <a:moveTo>
                      <a:pt x="0" y="0"/>
                    </a:moveTo>
                    <a:lnTo>
                      <a:pt x="433444" y="0"/>
                    </a:lnTo>
                    <a:lnTo>
                      <a:pt x="433444" y="462958"/>
                    </a:lnTo>
                    <a:lnTo>
                      <a:pt x="0" y="462958"/>
                    </a:lnTo>
                    <a:lnTo>
                      <a:pt x="0" y="0"/>
                    </a:lnTo>
                    <a:close/>
                  </a:path>
                </a:pathLst>
              </a:custGeom>
              <a:blipFill>
                <a:blip>
                  <a:alphaModFix amt="19999"/>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TR">
                  <a:latin typeface="Aptos" panose="020B0004020202020204" pitchFamily="34" charset="0"/>
                </a:endParaRPr>
              </a:p>
            </p:txBody>
          </p:sp>
        </p:grpSp>
        <p:grpSp>
          <p:nvGrpSpPr>
            <p:cNvPr id="23" name="Group 6">
              <a:extLst>
                <a:ext uri="{FF2B5EF4-FFF2-40B4-BE49-F238E27FC236}">
                  <a16:creationId xmlns:a16="http://schemas.microsoft.com/office/drawing/2014/main" id="{AF51399E-228F-CAEA-4D41-B6118A9FD15B}"/>
                </a:ext>
              </a:extLst>
            </p:cNvPr>
            <p:cNvGrpSpPr/>
            <p:nvPr/>
          </p:nvGrpSpPr>
          <p:grpSpPr>
            <a:xfrm>
              <a:off x="14721108" y="28321173"/>
              <a:ext cx="325083" cy="9722110"/>
              <a:chOff x="0" y="0"/>
              <a:chExt cx="433444" cy="12962814"/>
            </a:xfrm>
          </p:grpSpPr>
          <p:sp>
            <p:nvSpPr>
              <p:cNvPr id="24" name="Freeform 7">
                <a:extLst>
                  <a:ext uri="{FF2B5EF4-FFF2-40B4-BE49-F238E27FC236}">
                    <a16:creationId xmlns:a16="http://schemas.microsoft.com/office/drawing/2014/main" id="{470D7122-7B57-0F9F-174E-775A2E727921}"/>
                  </a:ext>
                </a:extLst>
              </p:cNvPr>
              <p:cNvSpPr/>
              <p:nvPr/>
            </p:nvSpPr>
            <p:spPr>
              <a:xfrm>
                <a:off x="0" y="0"/>
                <a:ext cx="433444" cy="462958"/>
              </a:xfrm>
              <a:custGeom>
                <a:avLst/>
                <a:gdLst/>
                <a:ahLst/>
                <a:cxnLst/>
                <a:rect l="l" t="t" r="r" b="b"/>
                <a:pathLst>
                  <a:path w="433444" h="462958">
                    <a:moveTo>
                      <a:pt x="0" y="0"/>
                    </a:moveTo>
                    <a:lnTo>
                      <a:pt x="433444" y="0"/>
                    </a:lnTo>
                    <a:lnTo>
                      <a:pt x="433444" y="462958"/>
                    </a:lnTo>
                    <a:lnTo>
                      <a:pt x="0" y="462958"/>
                    </a:lnTo>
                    <a:lnTo>
                      <a:pt x="0" y="0"/>
                    </a:lnTo>
                    <a:close/>
                  </a:path>
                </a:pathLst>
              </a:custGeom>
              <a:blipFill>
                <a:blip>
                  <a:alphaModFix amt="19999"/>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TR">
                  <a:latin typeface="Aptos" panose="020B0004020202020204" pitchFamily="34" charset="0"/>
                </a:endParaRPr>
              </a:p>
            </p:txBody>
          </p:sp>
          <p:sp>
            <p:nvSpPr>
              <p:cNvPr id="25" name="Freeform 8">
                <a:extLst>
                  <a:ext uri="{FF2B5EF4-FFF2-40B4-BE49-F238E27FC236}">
                    <a16:creationId xmlns:a16="http://schemas.microsoft.com/office/drawing/2014/main" id="{699B5744-1668-DEF5-A2E3-3B3CE438859A}"/>
                  </a:ext>
                </a:extLst>
              </p:cNvPr>
              <p:cNvSpPr/>
              <p:nvPr/>
            </p:nvSpPr>
            <p:spPr>
              <a:xfrm>
                <a:off x="0" y="462958"/>
                <a:ext cx="433444" cy="462958"/>
              </a:xfrm>
              <a:custGeom>
                <a:avLst/>
                <a:gdLst/>
                <a:ahLst/>
                <a:cxnLst/>
                <a:rect l="l" t="t" r="r" b="b"/>
                <a:pathLst>
                  <a:path w="433444" h="462958">
                    <a:moveTo>
                      <a:pt x="0" y="0"/>
                    </a:moveTo>
                    <a:lnTo>
                      <a:pt x="433444" y="0"/>
                    </a:lnTo>
                    <a:lnTo>
                      <a:pt x="433444" y="462957"/>
                    </a:lnTo>
                    <a:lnTo>
                      <a:pt x="0" y="462957"/>
                    </a:lnTo>
                    <a:lnTo>
                      <a:pt x="0" y="0"/>
                    </a:lnTo>
                    <a:close/>
                  </a:path>
                </a:pathLst>
              </a:custGeom>
              <a:blipFill>
                <a:blip>
                  <a:alphaModFix amt="19999"/>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TR">
                  <a:latin typeface="Aptos" panose="020B0004020202020204" pitchFamily="34" charset="0"/>
                </a:endParaRPr>
              </a:p>
            </p:txBody>
          </p:sp>
          <p:sp>
            <p:nvSpPr>
              <p:cNvPr id="26" name="Freeform 9">
                <a:extLst>
                  <a:ext uri="{FF2B5EF4-FFF2-40B4-BE49-F238E27FC236}">
                    <a16:creationId xmlns:a16="http://schemas.microsoft.com/office/drawing/2014/main" id="{B7A16E2C-8770-E54A-A272-47B18E685F90}"/>
                  </a:ext>
                </a:extLst>
              </p:cNvPr>
              <p:cNvSpPr/>
              <p:nvPr/>
            </p:nvSpPr>
            <p:spPr>
              <a:xfrm>
                <a:off x="0" y="925915"/>
                <a:ext cx="433444" cy="462958"/>
              </a:xfrm>
              <a:custGeom>
                <a:avLst/>
                <a:gdLst/>
                <a:ahLst/>
                <a:cxnLst/>
                <a:rect l="l" t="t" r="r" b="b"/>
                <a:pathLst>
                  <a:path w="433444" h="462958">
                    <a:moveTo>
                      <a:pt x="0" y="0"/>
                    </a:moveTo>
                    <a:lnTo>
                      <a:pt x="433444" y="0"/>
                    </a:lnTo>
                    <a:lnTo>
                      <a:pt x="433444" y="462958"/>
                    </a:lnTo>
                    <a:lnTo>
                      <a:pt x="0" y="462958"/>
                    </a:lnTo>
                    <a:lnTo>
                      <a:pt x="0" y="0"/>
                    </a:lnTo>
                    <a:close/>
                  </a:path>
                </a:pathLst>
              </a:custGeom>
              <a:blipFill>
                <a:blip>
                  <a:alphaModFix amt="19999"/>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TR">
                  <a:latin typeface="Aptos" panose="020B0004020202020204" pitchFamily="34" charset="0"/>
                </a:endParaRPr>
              </a:p>
            </p:txBody>
          </p:sp>
          <p:sp>
            <p:nvSpPr>
              <p:cNvPr id="27" name="Freeform 10">
                <a:extLst>
                  <a:ext uri="{FF2B5EF4-FFF2-40B4-BE49-F238E27FC236}">
                    <a16:creationId xmlns:a16="http://schemas.microsoft.com/office/drawing/2014/main" id="{DEF073C3-C5D4-26B1-82F4-B0516B5B42BA}"/>
                  </a:ext>
                </a:extLst>
              </p:cNvPr>
              <p:cNvSpPr/>
              <p:nvPr/>
            </p:nvSpPr>
            <p:spPr>
              <a:xfrm>
                <a:off x="0" y="1388873"/>
                <a:ext cx="433444" cy="462958"/>
              </a:xfrm>
              <a:custGeom>
                <a:avLst/>
                <a:gdLst/>
                <a:ahLst/>
                <a:cxnLst/>
                <a:rect l="l" t="t" r="r" b="b"/>
                <a:pathLst>
                  <a:path w="433444" h="462958">
                    <a:moveTo>
                      <a:pt x="0" y="0"/>
                    </a:moveTo>
                    <a:lnTo>
                      <a:pt x="433444" y="0"/>
                    </a:lnTo>
                    <a:lnTo>
                      <a:pt x="433444" y="462958"/>
                    </a:lnTo>
                    <a:lnTo>
                      <a:pt x="0" y="462958"/>
                    </a:lnTo>
                    <a:lnTo>
                      <a:pt x="0" y="0"/>
                    </a:lnTo>
                    <a:close/>
                  </a:path>
                </a:pathLst>
              </a:custGeom>
              <a:blipFill>
                <a:blip>
                  <a:alphaModFix amt="19999"/>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TR">
                  <a:latin typeface="Aptos" panose="020B0004020202020204" pitchFamily="34" charset="0"/>
                </a:endParaRPr>
              </a:p>
            </p:txBody>
          </p:sp>
          <p:sp>
            <p:nvSpPr>
              <p:cNvPr id="28" name="Freeform 11">
                <a:extLst>
                  <a:ext uri="{FF2B5EF4-FFF2-40B4-BE49-F238E27FC236}">
                    <a16:creationId xmlns:a16="http://schemas.microsoft.com/office/drawing/2014/main" id="{9E2A552B-EDA7-35B8-7A0A-D7787F25F813}"/>
                  </a:ext>
                </a:extLst>
              </p:cNvPr>
              <p:cNvSpPr/>
              <p:nvPr/>
            </p:nvSpPr>
            <p:spPr>
              <a:xfrm>
                <a:off x="0" y="1851831"/>
                <a:ext cx="433444" cy="462958"/>
              </a:xfrm>
              <a:custGeom>
                <a:avLst/>
                <a:gdLst/>
                <a:ahLst/>
                <a:cxnLst/>
                <a:rect l="l" t="t" r="r" b="b"/>
                <a:pathLst>
                  <a:path w="433444" h="462958">
                    <a:moveTo>
                      <a:pt x="0" y="0"/>
                    </a:moveTo>
                    <a:lnTo>
                      <a:pt x="433444" y="0"/>
                    </a:lnTo>
                    <a:lnTo>
                      <a:pt x="433444" y="462957"/>
                    </a:lnTo>
                    <a:lnTo>
                      <a:pt x="0" y="462957"/>
                    </a:lnTo>
                    <a:lnTo>
                      <a:pt x="0" y="0"/>
                    </a:lnTo>
                    <a:close/>
                  </a:path>
                </a:pathLst>
              </a:custGeom>
              <a:blipFill>
                <a:blip>
                  <a:alphaModFix amt="19999"/>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TR">
                  <a:latin typeface="Aptos" panose="020B0004020202020204" pitchFamily="34" charset="0"/>
                </a:endParaRPr>
              </a:p>
            </p:txBody>
          </p:sp>
          <p:sp>
            <p:nvSpPr>
              <p:cNvPr id="29" name="Freeform 12">
                <a:extLst>
                  <a:ext uri="{FF2B5EF4-FFF2-40B4-BE49-F238E27FC236}">
                    <a16:creationId xmlns:a16="http://schemas.microsoft.com/office/drawing/2014/main" id="{E386E45A-AD6E-E6D4-5919-8A98EC857E4C}"/>
                  </a:ext>
                </a:extLst>
              </p:cNvPr>
              <p:cNvSpPr/>
              <p:nvPr/>
            </p:nvSpPr>
            <p:spPr>
              <a:xfrm>
                <a:off x="0" y="2314788"/>
                <a:ext cx="433444" cy="462958"/>
              </a:xfrm>
              <a:custGeom>
                <a:avLst/>
                <a:gdLst/>
                <a:ahLst/>
                <a:cxnLst/>
                <a:rect l="l" t="t" r="r" b="b"/>
                <a:pathLst>
                  <a:path w="433444" h="462958">
                    <a:moveTo>
                      <a:pt x="0" y="0"/>
                    </a:moveTo>
                    <a:lnTo>
                      <a:pt x="433444" y="0"/>
                    </a:lnTo>
                    <a:lnTo>
                      <a:pt x="433444" y="462958"/>
                    </a:lnTo>
                    <a:lnTo>
                      <a:pt x="0" y="462958"/>
                    </a:lnTo>
                    <a:lnTo>
                      <a:pt x="0" y="0"/>
                    </a:lnTo>
                    <a:close/>
                  </a:path>
                </a:pathLst>
              </a:custGeom>
              <a:blipFill>
                <a:blip>
                  <a:alphaModFix amt="19999"/>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TR">
                  <a:latin typeface="Aptos" panose="020B0004020202020204" pitchFamily="34" charset="0"/>
                </a:endParaRPr>
              </a:p>
            </p:txBody>
          </p:sp>
          <p:sp>
            <p:nvSpPr>
              <p:cNvPr id="30" name="Freeform 13">
                <a:extLst>
                  <a:ext uri="{FF2B5EF4-FFF2-40B4-BE49-F238E27FC236}">
                    <a16:creationId xmlns:a16="http://schemas.microsoft.com/office/drawing/2014/main" id="{9E3E9B55-BB50-2983-C885-255125580849}"/>
                  </a:ext>
                </a:extLst>
              </p:cNvPr>
              <p:cNvSpPr/>
              <p:nvPr/>
            </p:nvSpPr>
            <p:spPr>
              <a:xfrm>
                <a:off x="0" y="2777746"/>
                <a:ext cx="433444" cy="462958"/>
              </a:xfrm>
              <a:custGeom>
                <a:avLst/>
                <a:gdLst/>
                <a:ahLst/>
                <a:cxnLst/>
                <a:rect l="l" t="t" r="r" b="b"/>
                <a:pathLst>
                  <a:path w="433444" h="462958">
                    <a:moveTo>
                      <a:pt x="0" y="0"/>
                    </a:moveTo>
                    <a:lnTo>
                      <a:pt x="433444" y="0"/>
                    </a:lnTo>
                    <a:lnTo>
                      <a:pt x="433444" y="462957"/>
                    </a:lnTo>
                    <a:lnTo>
                      <a:pt x="0" y="462957"/>
                    </a:lnTo>
                    <a:lnTo>
                      <a:pt x="0" y="0"/>
                    </a:lnTo>
                    <a:close/>
                  </a:path>
                </a:pathLst>
              </a:custGeom>
              <a:blipFill>
                <a:blip>
                  <a:alphaModFix amt="19999"/>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TR">
                  <a:latin typeface="Aptos" panose="020B0004020202020204" pitchFamily="34" charset="0"/>
                </a:endParaRPr>
              </a:p>
            </p:txBody>
          </p:sp>
          <p:sp>
            <p:nvSpPr>
              <p:cNvPr id="31" name="Freeform 14">
                <a:extLst>
                  <a:ext uri="{FF2B5EF4-FFF2-40B4-BE49-F238E27FC236}">
                    <a16:creationId xmlns:a16="http://schemas.microsoft.com/office/drawing/2014/main" id="{D1AF83A6-EBD3-5EB4-1682-C1D5EADED4EA}"/>
                  </a:ext>
                </a:extLst>
              </p:cNvPr>
              <p:cNvSpPr/>
              <p:nvPr/>
            </p:nvSpPr>
            <p:spPr>
              <a:xfrm>
                <a:off x="0" y="3240703"/>
                <a:ext cx="433444" cy="462958"/>
              </a:xfrm>
              <a:custGeom>
                <a:avLst/>
                <a:gdLst/>
                <a:ahLst/>
                <a:cxnLst/>
                <a:rect l="l" t="t" r="r" b="b"/>
                <a:pathLst>
                  <a:path w="433444" h="462958">
                    <a:moveTo>
                      <a:pt x="0" y="0"/>
                    </a:moveTo>
                    <a:lnTo>
                      <a:pt x="433444" y="0"/>
                    </a:lnTo>
                    <a:lnTo>
                      <a:pt x="433444" y="462958"/>
                    </a:lnTo>
                    <a:lnTo>
                      <a:pt x="0" y="462958"/>
                    </a:lnTo>
                    <a:lnTo>
                      <a:pt x="0" y="0"/>
                    </a:lnTo>
                    <a:close/>
                  </a:path>
                </a:pathLst>
              </a:custGeom>
              <a:blipFill>
                <a:blip>
                  <a:alphaModFix amt="19999"/>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TR">
                  <a:latin typeface="Aptos" panose="020B0004020202020204" pitchFamily="34" charset="0"/>
                </a:endParaRPr>
              </a:p>
            </p:txBody>
          </p:sp>
          <p:sp>
            <p:nvSpPr>
              <p:cNvPr id="32" name="Freeform 15">
                <a:extLst>
                  <a:ext uri="{FF2B5EF4-FFF2-40B4-BE49-F238E27FC236}">
                    <a16:creationId xmlns:a16="http://schemas.microsoft.com/office/drawing/2014/main" id="{7BEA3CF1-2BB6-5F73-4DB5-BA8133DABB0F}"/>
                  </a:ext>
                </a:extLst>
              </p:cNvPr>
              <p:cNvSpPr/>
              <p:nvPr/>
            </p:nvSpPr>
            <p:spPr>
              <a:xfrm>
                <a:off x="0" y="3703661"/>
                <a:ext cx="433444" cy="462958"/>
              </a:xfrm>
              <a:custGeom>
                <a:avLst/>
                <a:gdLst/>
                <a:ahLst/>
                <a:cxnLst/>
                <a:rect l="l" t="t" r="r" b="b"/>
                <a:pathLst>
                  <a:path w="433444" h="462958">
                    <a:moveTo>
                      <a:pt x="0" y="0"/>
                    </a:moveTo>
                    <a:lnTo>
                      <a:pt x="433444" y="0"/>
                    </a:lnTo>
                    <a:lnTo>
                      <a:pt x="433444" y="462958"/>
                    </a:lnTo>
                    <a:lnTo>
                      <a:pt x="0" y="462958"/>
                    </a:lnTo>
                    <a:lnTo>
                      <a:pt x="0" y="0"/>
                    </a:lnTo>
                    <a:close/>
                  </a:path>
                </a:pathLst>
              </a:custGeom>
              <a:blipFill>
                <a:blip>
                  <a:alphaModFix amt="19999"/>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TR">
                  <a:latin typeface="Aptos" panose="020B0004020202020204" pitchFamily="34" charset="0"/>
                </a:endParaRPr>
              </a:p>
            </p:txBody>
          </p:sp>
          <p:sp>
            <p:nvSpPr>
              <p:cNvPr id="33" name="Freeform 16">
                <a:extLst>
                  <a:ext uri="{FF2B5EF4-FFF2-40B4-BE49-F238E27FC236}">
                    <a16:creationId xmlns:a16="http://schemas.microsoft.com/office/drawing/2014/main" id="{886E246F-F641-6172-0B98-D76B95A603F0}"/>
                  </a:ext>
                </a:extLst>
              </p:cNvPr>
              <p:cNvSpPr/>
              <p:nvPr/>
            </p:nvSpPr>
            <p:spPr>
              <a:xfrm>
                <a:off x="0" y="4166619"/>
                <a:ext cx="433444" cy="462958"/>
              </a:xfrm>
              <a:custGeom>
                <a:avLst/>
                <a:gdLst/>
                <a:ahLst/>
                <a:cxnLst/>
                <a:rect l="l" t="t" r="r" b="b"/>
                <a:pathLst>
                  <a:path w="433444" h="462958">
                    <a:moveTo>
                      <a:pt x="0" y="0"/>
                    </a:moveTo>
                    <a:lnTo>
                      <a:pt x="433444" y="0"/>
                    </a:lnTo>
                    <a:lnTo>
                      <a:pt x="433444" y="462957"/>
                    </a:lnTo>
                    <a:lnTo>
                      <a:pt x="0" y="462957"/>
                    </a:lnTo>
                    <a:lnTo>
                      <a:pt x="0" y="0"/>
                    </a:lnTo>
                    <a:close/>
                  </a:path>
                </a:pathLst>
              </a:custGeom>
              <a:blipFill>
                <a:blip>
                  <a:alphaModFix amt="19999"/>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TR">
                  <a:latin typeface="Aptos" panose="020B0004020202020204" pitchFamily="34" charset="0"/>
                </a:endParaRPr>
              </a:p>
            </p:txBody>
          </p:sp>
          <p:sp>
            <p:nvSpPr>
              <p:cNvPr id="34" name="Freeform 17">
                <a:extLst>
                  <a:ext uri="{FF2B5EF4-FFF2-40B4-BE49-F238E27FC236}">
                    <a16:creationId xmlns:a16="http://schemas.microsoft.com/office/drawing/2014/main" id="{350F39D6-710E-2B58-3ABB-72686D2FDF49}"/>
                  </a:ext>
                </a:extLst>
              </p:cNvPr>
              <p:cNvSpPr/>
              <p:nvPr/>
            </p:nvSpPr>
            <p:spPr>
              <a:xfrm>
                <a:off x="0" y="4629576"/>
                <a:ext cx="433444" cy="462958"/>
              </a:xfrm>
              <a:custGeom>
                <a:avLst/>
                <a:gdLst/>
                <a:ahLst/>
                <a:cxnLst/>
                <a:rect l="l" t="t" r="r" b="b"/>
                <a:pathLst>
                  <a:path w="433444" h="462958">
                    <a:moveTo>
                      <a:pt x="0" y="0"/>
                    </a:moveTo>
                    <a:lnTo>
                      <a:pt x="433444" y="0"/>
                    </a:lnTo>
                    <a:lnTo>
                      <a:pt x="433444" y="462958"/>
                    </a:lnTo>
                    <a:lnTo>
                      <a:pt x="0" y="462958"/>
                    </a:lnTo>
                    <a:lnTo>
                      <a:pt x="0" y="0"/>
                    </a:lnTo>
                    <a:close/>
                  </a:path>
                </a:pathLst>
              </a:custGeom>
              <a:blipFill>
                <a:blip>
                  <a:alphaModFix amt="19999"/>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TR">
                  <a:latin typeface="Aptos" panose="020B0004020202020204" pitchFamily="34" charset="0"/>
                </a:endParaRPr>
              </a:p>
            </p:txBody>
          </p:sp>
          <p:sp>
            <p:nvSpPr>
              <p:cNvPr id="35" name="Freeform 18">
                <a:extLst>
                  <a:ext uri="{FF2B5EF4-FFF2-40B4-BE49-F238E27FC236}">
                    <a16:creationId xmlns:a16="http://schemas.microsoft.com/office/drawing/2014/main" id="{4337CA1C-047C-D15A-D3AC-F90D664468B7}"/>
                  </a:ext>
                </a:extLst>
              </p:cNvPr>
              <p:cNvSpPr/>
              <p:nvPr/>
            </p:nvSpPr>
            <p:spPr>
              <a:xfrm>
                <a:off x="0" y="5092534"/>
                <a:ext cx="433444" cy="462958"/>
              </a:xfrm>
              <a:custGeom>
                <a:avLst/>
                <a:gdLst/>
                <a:ahLst/>
                <a:cxnLst/>
                <a:rect l="l" t="t" r="r" b="b"/>
                <a:pathLst>
                  <a:path w="433444" h="462958">
                    <a:moveTo>
                      <a:pt x="0" y="0"/>
                    </a:moveTo>
                    <a:lnTo>
                      <a:pt x="433444" y="0"/>
                    </a:lnTo>
                    <a:lnTo>
                      <a:pt x="433444" y="462958"/>
                    </a:lnTo>
                    <a:lnTo>
                      <a:pt x="0" y="462958"/>
                    </a:lnTo>
                    <a:lnTo>
                      <a:pt x="0" y="0"/>
                    </a:lnTo>
                    <a:close/>
                  </a:path>
                </a:pathLst>
              </a:custGeom>
              <a:blipFill>
                <a:blip>
                  <a:alphaModFix amt="19999"/>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TR">
                  <a:latin typeface="Aptos" panose="020B0004020202020204" pitchFamily="34" charset="0"/>
                </a:endParaRPr>
              </a:p>
            </p:txBody>
          </p:sp>
          <p:sp>
            <p:nvSpPr>
              <p:cNvPr id="36" name="Freeform 19">
                <a:extLst>
                  <a:ext uri="{FF2B5EF4-FFF2-40B4-BE49-F238E27FC236}">
                    <a16:creationId xmlns:a16="http://schemas.microsoft.com/office/drawing/2014/main" id="{CC7D6BF1-803E-4E78-E78E-D3A1399AA799}"/>
                  </a:ext>
                </a:extLst>
              </p:cNvPr>
              <p:cNvSpPr/>
              <p:nvPr/>
            </p:nvSpPr>
            <p:spPr>
              <a:xfrm>
                <a:off x="0" y="5555492"/>
                <a:ext cx="433444" cy="462958"/>
              </a:xfrm>
              <a:custGeom>
                <a:avLst/>
                <a:gdLst/>
                <a:ahLst/>
                <a:cxnLst/>
                <a:rect l="l" t="t" r="r" b="b"/>
                <a:pathLst>
                  <a:path w="433444" h="462958">
                    <a:moveTo>
                      <a:pt x="0" y="0"/>
                    </a:moveTo>
                    <a:lnTo>
                      <a:pt x="433444" y="0"/>
                    </a:lnTo>
                    <a:lnTo>
                      <a:pt x="433444" y="462957"/>
                    </a:lnTo>
                    <a:lnTo>
                      <a:pt x="0" y="462957"/>
                    </a:lnTo>
                    <a:lnTo>
                      <a:pt x="0" y="0"/>
                    </a:lnTo>
                    <a:close/>
                  </a:path>
                </a:pathLst>
              </a:custGeom>
              <a:blipFill>
                <a:blip>
                  <a:alphaModFix amt="19999"/>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TR">
                  <a:latin typeface="Aptos" panose="020B0004020202020204" pitchFamily="34" charset="0"/>
                </a:endParaRPr>
              </a:p>
            </p:txBody>
          </p:sp>
          <p:sp>
            <p:nvSpPr>
              <p:cNvPr id="37" name="Freeform 20">
                <a:extLst>
                  <a:ext uri="{FF2B5EF4-FFF2-40B4-BE49-F238E27FC236}">
                    <a16:creationId xmlns:a16="http://schemas.microsoft.com/office/drawing/2014/main" id="{2EB61138-0824-7F35-49C2-1B6E4369DC97}"/>
                  </a:ext>
                </a:extLst>
              </p:cNvPr>
              <p:cNvSpPr/>
              <p:nvPr/>
            </p:nvSpPr>
            <p:spPr>
              <a:xfrm>
                <a:off x="0" y="6018449"/>
                <a:ext cx="433444" cy="462958"/>
              </a:xfrm>
              <a:custGeom>
                <a:avLst/>
                <a:gdLst/>
                <a:ahLst/>
                <a:cxnLst/>
                <a:rect l="l" t="t" r="r" b="b"/>
                <a:pathLst>
                  <a:path w="433444" h="462958">
                    <a:moveTo>
                      <a:pt x="0" y="0"/>
                    </a:moveTo>
                    <a:lnTo>
                      <a:pt x="433444" y="0"/>
                    </a:lnTo>
                    <a:lnTo>
                      <a:pt x="433444" y="462958"/>
                    </a:lnTo>
                    <a:lnTo>
                      <a:pt x="0" y="462958"/>
                    </a:lnTo>
                    <a:lnTo>
                      <a:pt x="0" y="0"/>
                    </a:lnTo>
                    <a:close/>
                  </a:path>
                </a:pathLst>
              </a:custGeom>
              <a:blipFill>
                <a:blip>
                  <a:alphaModFix amt="19999"/>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TR">
                  <a:latin typeface="Aptos" panose="020B0004020202020204" pitchFamily="34" charset="0"/>
                </a:endParaRPr>
              </a:p>
            </p:txBody>
          </p:sp>
          <p:sp>
            <p:nvSpPr>
              <p:cNvPr id="38" name="Freeform 21">
                <a:extLst>
                  <a:ext uri="{FF2B5EF4-FFF2-40B4-BE49-F238E27FC236}">
                    <a16:creationId xmlns:a16="http://schemas.microsoft.com/office/drawing/2014/main" id="{07827B20-0FDF-444C-224C-9E6B70B7A812}"/>
                  </a:ext>
                </a:extLst>
              </p:cNvPr>
              <p:cNvSpPr/>
              <p:nvPr/>
            </p:nvSpPr>
            <p:spPr>
              <a:xfrm>
                <a:off x="0" y="6481407"/>
                <a:ext cx="433444" cy="462958"/>
              </a:xfrm>
              <a:custGeom>
                <a:avLst/>
                <a:gdLst/>
                <a:ahLst/>
                <a:cxnLst/>
                <a:rect l="l" t="t" r="r" b="b"/>
                <a:pathLst>
                  <a:path w="433444" h="462958">
                    <a:moveTo>
                      <a:pt x="0" y="0"/>
                    </a:moveTo>
                    <a:lnTo>
                      <a:pt x="433444" y="0"/>
                    </a:lnTo>
                    <a:lnTo>
                      <a:pt x="433444" y="462958"/>
                    </a:lnTo>
                    <a:lnTo>
                      <a:pt x="0" y="462958"/>
                    </a:lnTo>
                    <a:lnTo>
                      <a:pt x="0" y="0"/>
                    </a:lnTo>
                    <a:close/>
                  </a:path>
                </a:pathLst>
              </a:custGeom>
              <a:blipFill>
                <a:blip>
                  <a:alphaModFix amt="19999"/>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TR">
                  <a:latin typeface="Aptos" panose="020B0004020202020204" pitchFamily="34" charset="0"/>
                </a:endParaRPr>
              </a:p>
            </p:txBody>
          </p:sp>
          <p:sp>
            <p:nvSpPr>
              <p:cNvPr id="39" name="Freeform 22">
                <a:extLst>
                  <a:ext uri="{FF2B5EF4-FFF2-40B4-BE49-F238E27FC236}">
                    <a16:creationId xmlns:a16="http://schemas.microsoft.com/office/drawing/2014/main" id="{D92466AD-9595-7A30-A884-281CBF8AFD54}"/>
                  </a:ext>
                </a:extLst>
              </p:cNvPr>
              <p:cNvSpPr/>
              <p:nvPr/>
            </p:nvSpPr>
            <p:spPr>
              <a:xfrm>
                <a:off x="0" y="6944365"/>
                <a:ext cx="433444" cy="462958"/>
              </a:xfrm>
              <a:custGeom>
                <a:avLst/>
                <a:gdLst/>
                <a:ahLst/>
                <a:cxnLst/>
                <a:rect l="l" t="t" r="r" b="b"/>
                <a:pathLst>
                  <a:path w="433444" h="462958">
                    <a:moveTo>
                      <a:pt x="0" y="0"/>
                    </a:moveTo>
                    <a:lnTo>
                      <a:pt x="433444" y="0"/>
                    </a:lnTo>
                    <a:lnTo>
                      <a:pt x="433444" y="462957"/>
                    </a:lnTo>
                    <a:lnTo>
                      <a:pt x="0" y="462957"/>
                    </a:lnTo>
                    <a:lnTo>
                      <a:pt x="0" y="0"/>
                    </a:lnTo>
                    <a:close/>
                  </a:path>
                </a:pathLst>
              </a:custGeom>
              <a:blipFill>
                <a:blip>
                  <a:alphaModFix amt="19999"/>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TR">
                  <a:latin typeface="Aptos" panose="020B0004020202020204" pitchFamily="34" charset="0"/>
                </a:endParaRPr>
              </a:p>
            </p:txBody>
          </p:sp>
          <p:sp>
            <p:nvSpPr>
              <p:cNvPr id="40" name="Freeform 23">
                <a:extLst>
                  <a:ext uri="{FF2B5EF4-FFF2-40B4-BE49-F238E27FC236}">
                    <a16:creationId xmlns:a16="http://schemas.microsoft.com/office/drawing/2014/main" id="{89C33591-BBD4-2510-FB82-F6FA9F1EFB2F}"/>
                  </a:ext>
                </a:extLst>
              </p:cNvPr>
              <p:cNvSpPr/>
              <p:nvPr/>
            </p:nvSpPr>
            <p:spPr>
              <a:xfrm>
                <a:off x="0" y="7407322"/>
                <a:ext cx="433444" cy="462958"/>
              </a:xfrm>
              <a:custGeom>
                <a:avLst/>
                <a:gdLst/>
                <a:ahLst/>
                <a:cxnLst/>
                <a:rect l="l" t="t" r="r" b="b"/>
                <a:pathLst>
                  <a:path w="433444" h="462958">
                    <a:moveTo>
                      <a:pt x="0" y="0"/>
                    </a:moveTo>
                    <a:lnTo>
                      <a:pt x="433444" y="0"/>
                    </a:lnTo>
                    <a:lnTo>
                      <a:pt x="433444" y="462958"/>
                    </a:lnTo>
                    <a:lnTo>
                      <a:pt x="0" y="462958"/>
                    </a:lnTo>
                    <a:lnTo>
                      <a:pt x="0" y="0"/>
                    </a:lnTo>
                    <a:close/>
                  </a:path>
                </a:pathLst>
              </a:custGeom>
              <a:blipFill>
                <a:blip>
                  <a:alphaModFix amt="19999"/>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TR">
                  <a:latin typeface="Aptos" panose="020B0004020202020204" pitchFamily="34" charset="0"/>
                </a:endParaRPr>
              </a:p>
            </p:txBody>
          </p:sp>
          <p:sp>
            <p:nvSpPr>
              <p:cNvPr id="41" name="Freeform 24">
                <a:extLst>
                  <a:ext uri="{FF2B5EF4-FFF2-40B4-BE49-F238E27FC236}">
                    <a16:creationId xmlns:a16="http://schemas.microsoft.com/office/drawing/2014/main" id="{11421895-33E5-82BE-6859-BDA6A632F602}"/>
                  </a:ext>
                </a:extLst>
              </p:cNvPr>
              <p:cNvSpPr/>
              <p:nvPr/>
            </p:nvSpPr>
            <p:spPr>
              <a:xfrm>
                <a:off x="0" y="7870280"/>
                <a:ext cx="433444" cy="462958"/>
              </a:xfrm>
              <a:custGeom>
                <a:avLst/>
                <a:gdLst/>
                <a:ahLst/>
                <a:cxnLst/>
                <a:rect l="l" t="t" r="r" b="b"/>
                <a:pathLst>
                  <a:path w="433444" h="462958">
                    <a:moveTo>
                      <a:pt x="0" y="0"/>
                    </a:moveTo>
                    <a:lnTo>
                      <a:pt x="433444" y="0"/>
                    </a:lnTo>
                    <a:lnTo>
                      <a:pt x="433444" y="462957"/>
                    </a:lnTo>
                    <a:lnTo>
                      <a:pt x="0" y="462957"/>
                    </a:lnTo>
                    <a:lnTo>
                      <a:pt x="0" y="0"/>
                    </a:lnTo>
                    <a:close/>
                  </a:path>
                </a:pathLst>
              </a:custGeom>
              <a:blipFill>
                <a:blip>
                  <a:alphaModFix amt="19999"/>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TR">
                  <a:latin typeface="Aptos" panose="020B0004020202020204" pitchFamily="34" charset="0"/>
                </a:endParaRPr>
              </a:p>
            </p:txBody>
          </p:sp>
          <p:sp>
            <p:nvSpPr>
              <p:cNvPr id="42" name="Freeform 25">
                <a:extLst>
                  <a:ext uri="{FF2B5EF4-FFF2-40B4-BE49-F238E27FC236}">
                    <a16:creationId xmlns:a16="http://schemas.microsoft.com/office/drawing/2014/main" id="{F0470426-32E2-6077-2279-2AF3BBC4C120}"/>
                  </a:ext>
                </a:extLst>
              </p:cNvPr>
              <p:cNvSpPr/>
              <p:nvPr/>
            </p:nvSpPr>
            <p:spPr>
              <a:xfrm>
                <a:off x="0" y="8333237"/>
                <a:ext cx="433444" cy="462958"/>
              </a:xfrm>
              <a:custGeom>
                <a:avLst/>
                <a:gdLst/>
                <a:ahLst/>
                <a:cxnLst/>
                <a:rect l="l" t="t" r="r" b="b"/>
                <a:pathLst>
                  <a:path w="433444" h="462958">
                    <a:moveTo>
                      <a:pt x="0" y="0"/>
                    </a:moveTo>
                    <a:lnTo>
                      <a:pt x="433444" y="0"/>
                    </a:lnTo>
                    <a:lnTo>
                      <a:pt x="433444" y="462958"/>
                    </a:lnTo>
                    <a:lnTo>
                      <a:pt x="0" y="462958"/>
                    </a:lnTo>
                    <a:lnTo>
                      <a:pt x="0" y="0"/>
                    </a:lnTo>
                    <a:close/>
                  </a:path>
                </a:pathLst>
              </a:custGeom>
              <a:blipFill>
                <a:blip>
                  <a:alphaModFix amt="19999"/>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TR">
                  <a:latin typeface="Aptos" panose="020B0004020202020204" pitchFamily="34" charset="0"/>
                </a:endParaRPr>
              </a:p>
            </p:txBody>
          </p:sp>
          <p:sp>
            <p:nvSpPr>
              <p:cNvPr id="43" name="Freeform 26">
                <a:extLst>
                  <a:ext uri="{FF2B5EF4-FFF2-40B4-BE49-F238E27FC236}">
                    <a16:creationId xmlns:a16="http://schemas.microsoft.com/office/drawing/2014/main" id="{84DCFA6E-5805-1B74-B96B-3AEAD6AF0732}"/>
                  </a:ext>
                </a:extLst>
              </p:cNvPr>
              <p:cNvSpPr/>
              <p:nvPr/>
            </p:nvSpPr>
            <p:spPr>
              <a:xfrm>
                <a:off x="0" y="8796195"/>
                <a:ext cx="433444" cy="462958"/>
              </a:xfrm>
              <a:custGeom>
                <a:avLst/>
                <a:gdLst/>
                <a:ahLst/>
                <a:cxnLst/>
                <a:rect l="l" t="t" r="r" b="b"/>
                <a:pathLst>
                  <a:path w="433444" h="462958">
                    <a:moveTo>
                      <a:pt x="0" y="0"/>
                    </a:moveTo>
                    <a:lnTo>
                      <a:pt x="433444" y="0"/>
                    </a:lnTo>
                    <a:lnTo>
                      <a:pt x="433444" y="462958"/>
                    </a:lnTo>
                    <a:lnTo>
                      <a:pt x="0" y="462958"/>
                    </a:lnTo>
                    <a:lnTo>
                      <a:pt x="0" y="0"/>
                    </a:lnTo>
                    <a:close/>
                  </a:path>
                </a:pathLst>
              </a:custGeom>
              <a:blipFill>
                <a:blip>
                  <a:alphaModFix amt="19999"/>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TR">
                  <a:latin typeface="Aptos" panose="020B0004020202020204" pitchFamily="34" charset="0"/>
                </a:endParaRPr>
              </a:p>
            </p:txBody>
          </p:sp>
          <p:sp>
            <p:nvSpPr>
              <p:cNvPr id="44" name="Freeform 27">
                <a:extLst>
                  <a:ext uri="{FF2B5EF4-FFF2-40B4-BE49-F238E27FC236}">
                    <a16:creationId xmlns:a16="http://schemas.microsoft.com/office/drawing/2014/main" id="{8AA269DB-C554-7758-56A0-098889F70CB4}"/>
                  </a:ext>
                </a:extLst>
              </p:cNvPr>
              <p:cNvSpPr/>
              <p:nvPr/>
            </p:nvSpPr>
            <p:spPr>
              <a:xfrm>
                <a:off x="0" y="9259153"/>
                <a:ext cx="433444" cy="462958"/>
              </a:xfrm>
              <a:custGeom>
                <a:avLst/>
                <a:gdLst/>
                <a:ahLst/>
                <a:cxnLst/>
                <a:rect l="l" t="t" r="r" b="b"/>
                <a:pathLst>
                  <a:path w="433444" h="462958">
                    <a:moveTo>
                      <a:pt x="0" y="0"/>
                    </a:moveTo>
                    <a:lnTo>
                      <a:pt x="433444" y="0"/>
                    </a:lnTo>
                    <a:lnTo>
                      <a:pt x="433444" y="462957"/>
                    </a:lnTo>
                    <a:lnTo>
                      <a:pt x="0" y="462957"/>
                    </a:lnTo>
                    <a:lnTo>
                      <a:pt x="0" y="0"/>
                    </a:lnTo>
                    <a:close/>
                  </a:path>
                </a:pathLst>
              </a:custGeom>
              <a:blipFill>
                <a:blip>
                  <a:alphaModFix amt="19999"/>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TR">
                  <a:latin typeface="Aptos" panose="020B0004020202020204" pitchFamily="34" charset="0"/>
                </a:endParaRPr>
              </a:p>
            </p:txBody>
          </p:sp>
          <p:sp>
            <p:nvSpPr>
              <p:cNvPr id="45" name="Freeform 28">
                <a:extLst>
                  <a:ext uri="{FF2B5EF4-FFF2-40B4-BE49-F238E27FC236}">
                    <a16:creationId xmlns:a16="http://schemas.microsoft.com/office/drawing/2014/main" id="{4A5ACCBE-36EE-D764-80A7-6154DE191410}"/>
                  </a:ext>
                </a:extLst>
              </p:cNvPr>
              <p:cNvSpPr/>
              <p:nvPr/>
            </p:nvSpPr>
            <p:spPr>
              <a:xfrm>
                <a:off x="0" y="9722110"/>
                <a:ext cx="433444" cy="462958"/>
              </a:xfrm>
              <a:custGeom>
                <a:avLst/>
                <a:gdLst/>
                <a:ahLst/>
                <a:cxnLst/>
                <a:rect l="l" t="t" r="r" b="b"/>
                <a:pathLst>
                  <a:path w="433444" h="462958">
                    <a:moveTo>
                      <a:pt x="0" y="0"/>
                    </a:moveTo>
                    <a:lnTo>
                      <a:pt x="433444" y="0"/>
                    </a:lnTo>
                    <a:lnTo>
                      <a:pt x="433444" y="462958"/>
                    </a:lnTo>
                    <a:lnTo>
                      <a:pt x="0" y="462958"/>
                    </a:lnTo>
                    <a:lnTo>
                      <a:pt x="0" y="0"/>
                    </a:lnTo>
                    <a:close/>
                  </a:path>
                </a:pathLst>
              </a:custGeom>
              <a:blipFill>
                <a:blip>
                  <a:alphaModFix amt="19999"/>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TR">
                  <a:latin typeface="Aptos" panose="020B0004020202020204" pitchFamily="34" charset="0"/>
                </a:endParaRPr>
              </a:p>
            </p:txBody>
          </p:sp>
          <p:sp>
            <p:nvSpPr>
              <p:cNvPr id="46" name="Freeform 29">
                <a:extLst>
                  <a:ext uri="{FF2B5EF4-FFF2-40B4-BE49-F238E27FC236}">
                    <a16:creationId xmlns:a16="http://schemas.microsoft.com/office/drawing/2014/main" id="{DDC78F99-6F31-C6C0-656C-2A31C6D4C317}"/>
                  </a:ext>
                </a:extLst>
              </p:cNvPr>
              <p:cNvSpPr/>
              <p:nvPr/>
            </p:nvSpPr>
            <p:spPr>
              <a:xfrm>
                <a:off x="0" y="10185068"/>
                <a:ext cx="433444" cy="462958"/>
              </a:xfrm>
              <a:custGeom>
                <a:avLst/>
                <a:gdLst/>
                <a:ahLst/>
                <a:cxnLst/>
                <a:rect l="l" t="t" r="r" b="b"/>
                <a:pathLst>
                  <a:path w="433444" h="462958">
                    <a:moveTo>
                      <a:pt x="0" y="0"/>
                    </a:moveTo>
                    <a:lnTo>
                      <a:pt x="433444" y="0"/>
                    </a:lnTo>
                    <a:lnTo>
                      <a:pt x="433444" y="462958"/>
                    </a:lnTo>
                    <a:lnTo>
                      <a:pt x="0" y="462958"/>
                    </a:lnTo>
                    <a:lnTo>
                      <a:pt x="0" y="0"/>
                    </a:lnTo>
                    <a:close/>
                  </a:path>
                </a:pathLst>
              </a:custGeom>
              <a:blipFill>
                <a:blip>
                  <a:alphaModFix amt="19999"/>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TR">
                  <a:latin typeface="Aptos" panose="020B0004020202020204" pitchFamily="34" charset="0"/>
                </a:endParaRPr>
              </a:p>
            </p:txBody>
          </p:sp>
          <p:sp>
            <p:nvSpPr>
              <p:cNvPr id="47" name="Freeform 30">
                <a:extLst>
                  <a:ext uri="{FF2B5EF4-FFF2-40B4-BE49-F238E27FC236}">
                    <a16:creationId xmlns:a16="http://schemas.microsoft.com/office/drawing/2014/main" id="{D968ADCE-C968-5CF3-6D9A-00563DDE3D7F}"/>
                  </a:ext>
                </a:extLst>
              </p:cNvPr>
              <p:cNvSpPr/>
              <p:nvPr/>
            </p:nvSpPr>
            <p:spPr>
              <a:xfrm>
                <a:off x="0" y="10648026"/>
                <a:ext cx="433444" cy="462958"/>
              </a:xfrm>
              <a:custGeom>
                <a:avLst/>
                <a:gdLst/>
                <a:ahLst/>
                <a:cxnLst/>
                <a:rect l="l" t="t" r="r" b="b"/>
                <a:pathLst>
                  <a:path w="433444" h="462958">
                    <a:moveTo>
                      <a:pt x="0" y="0"/>
                    </a:moveTo>
                    <a:lnTo>
                      <a:pt x="433444" y="0"/>
                    </a:lnTo>
                    <a:lnTo>
                      <a:pt x="433444" y="462957"/>
                    </a:lnTo>
                    <a:lnTo>
                      <a:pt x="0" y="462957"/>
                    </a:lnTo>
                    <a:lnTo>
                      <a:pt x="0" y="0"/>
                    </a:lnTo>
                    <a:close/>
                  </a:path>
                </a:pathLst>
              </a:custGeom>
              <a:blipFill>
                <a:blip>
                  <a:alphaModFix amt="19999"/>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TR">
                  <a:latin typeface="Aptos" panose="020B0004020202020204" pitchFamily="34" charset="0"/>
                </a:endParaRPr>
              </a:p>
            </p:txBody>
          </p:sp>
          <p:sp>
            <p:nvSpPr>
              <p:cNvPr id="48" name="Freeform 31">
                <a:extLst>
                  <a:ext uri="{FF2B5EF4-FFF2-40B4-BE49-F238E27FC236}">
                    <a16:creationId xmlns:a16="http://schemas.microsoft.com/office/drawing/2014/main" id="{0B422684-0025-4F63-0EF1-9FDC9782B59B}"/>
                  </a:ext>
                </a:extLst>
              </p:cNvPr>
              <p:cNvSpPr/>
              <p:nvPr/>
            </p:nvSpPr>
            <p:spPr>
              <a:xfrm>
                <a:off x="0" y="11110983"/>
                <a:ext cx="433444" cy="462958"/>
              </a:xfrm>
              <a:custGeom>
                <a:avLst/>
                <a:gdLst/>
                <a:ahLst/>
                <a:cxnLst/>
                <a:rect l="l" t="t" r="r" b="b"/>
                <a:pathLst>
                  <a:path w="433444" h="462958">
                    <a:moveTo>
                      <a:pt x="0" y="0"/>
                    </a:moveTo>
                    <a:lnTo>
                      <a:pt x="433444" y="0"/>
                    </a:lnTo>
                    <a:lnTo>
                      <a:pt x="433444" y="462958"/>
                    </a:lnTo>
                    <a:lnTo>
                      <a:pt x="0" y="462958"/>
                    </a:lnTo>
                    <a:lnTo>
                      <a:pt x="0" y="0"/>
                    </a:lnTo>
                    <a:close/>
                  </a:path>
                </a:pathLst>
              </a:custGeom>
              <a:blipFill>
                <a:blip>
                  <a:alphaModFix amt="19999"/>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TR">
                  <a:latin typeface="Aptos" panose="020B0004020202020204" pitchFamily="34" charset="0"/>
                </a:endParaRPr>
              </a:p>
            </p:txBody>
          </p:sp>
          <p:sp>
            <p:nvSpPr>
              <p:cNvPr id="49" name="Freeform 32">
                <a:extLst>
                  <a:ext uri="{FF2B5EF4-FFF2-40B4-BE49-F238E27FC236}">
                    <a16:creationId xmlns:a16="http://schemas.microsoft.com/office/drawing/2014/main" id="{5A783CA1-FA98-6C19-F5A3-9DCA82BCBD5A}"/>
                  </a:ext>
                </a:extLst>
              </p:cNvPr>
              <p:cNvSpPr/>
              <p:nvPr/>
            </p:nvSpPr>
            <p:spPr>
              <a:xfrm>
                <a:off x="0" y="11573941"/>
                <a:ext cx="433444" cy="462958"/>
              </a:xfrm>
              <a:custGeom>
                <a:avLst/>
                <a:gdLst/>
                <a:ahLst/>
                <a:cxnLst/>
                <a:rect l="l" t="t" r="r" b="b"/>
                <a:pathLst>
                  <a:path w="433444" h="462958">
                    <a:moveTo>
                      <a:pt x="0" y="0"/>
                    </a:moveTo>
                    <a:lnTo>
                      <a:pt x="433444" y="0"/>
                    </a:lnTo>
                    <a:lnTo>
                      <a:pt x="433444" y="462958"/>
                    </a:lnTo>
                    <a:lnTo>
                      <a:pt x="0" y="462958"/>
                    </a:lnTo>
                    <a:lnTo>
                      <a:pt x="0" y="0"/>
                    </a:lnTo>
                    <a:close/>
                  </a:path>
                </a:pathLst>
              </a:custGeom>
              <a:blipFill>
                <a:blip>
                  <a:alphaModFix amt="19999"/>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TR">
                  <a:latin typeface="Aptos" panose="020B0004020202020204" pitchFamily="34" charset="0"/>
                </a:endParaRPr>
              </a:p>
            </p:txBody>
          </p:sp>
          <p:sp>
            <p:nvSpPr>
              <p:cNvPr id="50" name="Freeform 33">
                <a:extLst>
                  <a:ext uri="{FF2B5EF4-FFF2-40B4-BE49-F238E27FC236}">
                    <a16:creationId xmlns:a16="http://schemas.microsoft.com/office/drawing/2014/main" id="{71F196BE-930A-72E0-2491-3357D3FCFC10}"/>
                  </a:ext>
                </a:extLst>
              </p:cNvPr>
              <p:cNvSpPr/>
              <p:nvPr/>
            </p:nvSpPr>
            <p:spPr>
              <a:xfrm>
                <a:off x="0" y="12036899"/>
                <a:ext cx="433444" cy="462958"/>
              </a:xfrm>
              <a:custGeom>
                <a:avLst/>
                <a:gdLst/>
                <a:ahLst/>
                <a:cxnLst/>
                <a:rect l="l" t="t" r="r" b="b"/>
                <a:pathLst>
                  <a:path w="433444" h="462958">
                    <a:moveTo>
                      <a:pt x="0" y="0"/>
                    </a:moveTo>
                    <a:lnTo>
                      <a:pt x="433444" y="0"/>
                    </a:lnTo>
                    <a:lnTo>
                      <a:pt x="433444" y="462957"/>
                    </a:lnTo>
                    <a:lnTo>
                      <a:pt x="0" y="462957"/>
                    </a:lnTo>
                    <a:lnTo>
                      <a:pt x="0" y="0"/>
                    </a:lnTo>
                    <a:close/>
                  </a:path>
                </a:pathLst>
              </a:custGeom>
              <a:blipFill>
                <a:blip>
                  <a:alphaModFix amt="19999"/>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TR">
                  <a:latin typeface="Aptos" panose="020B0004020202020204" pitchFamily="34" charset="0"/>
                </a:endParaRPr>
              </a:p>
            </p:txBody>
          </p:sp>
          <p:sp>
            <p:nvSpPr>
              <p:cNvPr id="51" name="Freeform 34">
                <a:extLst>
                  <a:ext uri="{FF2B5EF4-FFF2-40B4-BE49-F238E27FC236}">
                    <a16:creationId xmlns:a16="http://schemas.microsoft.com/office/drawing/2014/main" id="{C581CAC1-A36C-725B-9CBD-54D8AE7D6E01}"/>
                  </a:ext>
                </a:extLst>
              </p:cNvPr>
              <p:cNvSpPr/>
              <p:nvPr/>
            </p:nvSpPr>
            <p:spPr>
              <a:xfrm>
                <a:off x="0" y="12499856"/>
                <a:ext cx="433444" cy="462958"/>
              </a:xfrm>
              <a:custGeom>
                <a:avLst/>
                <a:gdLst/>
                <a:ahLst/>
                <a:cxnLst/>
                <a:rect l="l" t="t" r="r" b="b"/>
                <a:pathLst>
                  <a:path w="433444" h="462958">
                    <a:moveTo>
                      <a:pt x="0" y="0"/>
                    </a:moveTo>
                    <a:lnTo>
                      <a:pt x="433444" y="0"/>
                    </a:lnTo>
                    <a:lnTo>
                      <a:pt x="433444" y="462958"/>
                    </a:lnTo>
                    <a:lnTo>
                      <a:pt x="0" y="462958"/>
                    </a:lnTo>
                    <a:lnTo>
                      <a:pt x="0" y="0"/>
                    </a:lnTo>
                    <a:close/>
                  </a:path>
                </a:pathLst>
              </a:custGeom>
              <a:blipFill>
                <a:blip>
                  <a:alphaModFix amt="19999"/>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TR">
                  <a:latin typeface="Aptos" panose="020B0004020202020204" pitchFamily="34" charset="0"/>
                </a:endParaRPr>
              </a:p>
            </p:txBody>
          </p:sp>
        </p:grpSp>
      </p:grpSp>
      <p:sp>
        <p:nvSpPr>
          <p:cNvPr id="2097197" name="Text Box 1544">
            <a:extLst>
              <a:ext uri="{FF2B5EF4-FFF2-40B4-BE49-F238E27FC236}">
                <a16:creationId xmlns:a16="http://schemas.microsoft.com/office/drawing/2014/main" id="{D7B0DCC3-2AE4-548F-48BF-875EEB6EB11A}"/>
              </a:ext>
            </a:extLst>
          </p:cNvPr>
          <p:cNvSpPr txBox="1">
            <a:spLocks noChangeArrowheads="1"/>
          </p:cNvSpPr>
          <p:nvPr/>
        </p:nvSpPr>
        <p:spPr bwMode="auto">
          <a:xfrm>
            <a:off x="14935793" y="33171407"/>
            <a:ext cx="13750539" cy="2677656"/>
          </a:xfrm>
          <a:prstGeom prst="rect">
            <a:avLst/>
          </a:prstGeom>
          <a:noFill/>
          <a:ln w="9525">
            <a:noFill/>
            <a:miter lim="800000"/>
            <a:headEnd/>
            <a:tailEnd/>
          </a:ln>
        </p:spPr>
        <p:txBody>
          <a:bodyPr wrap="square">
            <a:spAutoFit/>
          </a:bodyPr>
          <a:lstStyle/>
          <a:p>
            <a:pPr algn="ctr" defTabSz="3970338"/>
            <a:r>
              <a:rPr lang="tr-TR" sz="4000" b="1" dirty="0">
                <a:solidFill>
                  <a:schemeClr val="accent4"/>
                </a:solidFill>
                <a:latin typeface="Calibri" panose="020F0502020204030204" pitchFamily="34" charset="0"/>
                <a:cs typeface="Calibri" panose="020F0502020204030204" pitchFamily="34" charset="0"/>
              </a:rPr>
              <a:t>Teşekkür</a:t>
            </a:r>
            <a:endParaRPr lang="en-US" sz="4000" b="1" dirty="0">
              <a:solidFill>
                <a:schemeClr val="accent4"/>
              </a:solidFill>
              <a:latin typeface="Calibri" panose="020F0502020204030204" pitchFamily="34" charset="0"/>
              <a:cs typeface="Calibri" panose="020F0502020204030204" pitchFamily="34" charset="0"/>
            </a:endParaRPr>
          </a:p>
          <a:p>
            <a:pPr algn="ctr" defTabSz="3970338"/>
            <a:endParaRPr lang="tr-TR" sz="3200" dirty="0">
              <a:solidFill>
                <a:schemeClr val="accent5">
                  <a:lumMod val="50000"/>
                </a:schemeClr>
              </a:solidFill>
              <a:latin typeface="Calibri" panose="020F0502020204030204" pitchFamily="34" charset="0"/>
              <a:cs typeface="Calibri" panose="020F0502020204030204" pitchFamily="34" charset="0"/>
            </a:endParaRPr>
          </a:p>
          <a:p>
            <a:pPr algn="just" defTabSz="3970338"/>
            <a:r>
              <a:rPr lang="tr-TR" sz="3200" dirty="0">
                <a:latin typeface="Calibri" panose="020F0502020204030204" pitchFamily="34" charset="0"/>
                <a:cs typeface="Calibri" panose="020F0502020204030204" pitchFamily="34" charset="0"/>
              </a:rPr>
              <a:t>Bu bölümde mümkün olduğunca kısa tutulmalıdır. Teşekkür, genellikle çalışmanın yapılmasında maddi/teknik/malzeme desteği sağlayan kurum ve kişilere yapılmalıdır.</a:t>
            </a:r>
            <a:r>
              <a:rPr lang="tr-TR" sz="3200" b="1" dirty="0">
                <a:latin typeface="Calibri" panose="020F0502020204030204" pitchFamily="34" charset="0"/>
                <a:cs typeface="Calibri" panose="020F0502020204030204" pitchFamily="34" charset="0"/>
              </a:rPr>
              <a:t> Gerekmiyorsa bu bölüm posterden kaldırılmalıdır.</a:t>
            </a:r>
            <a:endParaRPr lang="tr-TR" sz="3200" dirty="0">
              <a:latin typeface="Calibri" panose="020F0502020204030204" pitchFamily="34" charset="0"/>
              <a:cs typeface="Calibri" panose="020F0502020204030204" pitchFamily="34" charset="0"/>
            </a:endParaRPr>
          </a:p>
        </p:txBody>
      </p:sp>
      <p:sp>
        <p:nvSpPr>
          <p:cNvPr id="2097198" name="Text Box 1544">
            <a:extLst>
              <a:ext uri="{FF2B5EF4-FFF2-40B4-BE49-F238E27FC236}">
                <a16:creationId xmlns:a16="http://schemas.microsoft.com/office/drawing/2014/main" id="{37B3484D-9B6D-545F-CA8D-5867D52863DD}"/>
              </a:ext>
            </a:extLst>
          </p:cNvPr>
          <p:cNvSpPr txBox="1">
            <a:spLocks noChangeArrowheads="1"/>
          </p:cNvSpPr>
          <p:nvPr/>
        </p:nvSpPr>
        <p:spPr bwMode="auto">
          <a:xfrm>
            <a:off x="14935793" y="27215473"/>
            <a:ext cx="13750539" cy="6124754"/>
          </a:xfrm>
          <a:prstGeom prst="rect">
            <a:avLst/>
          </a:prstGeom>
          <a:noFill/>
          <a:ln w="9525">
            <a:noFill/>
            <a:miter lim="800000"/>
            <a:headEnd/>
            <a:tailEnd/>
          </a:ln>
        </p:spPr>
        <p:txBody>
          <a:bodyPr wrap="square">
            <a:spAutoFit/>
          </a:bodyPr>
          <a:lstStyle/>
          <a:p>
            <a:pPr algn="ctr" defTabSz="3970338"/>
            <a:r>
              <a:rPr lang="tr-TR" sz="4000" b="1" dirty="0">
                <a:solidFill>
                  <a:schemeClr val="accent4"/>
                </a:solidFill>
                <a:latin typeface="Calibri" panose="020F0502020204030204" pitchFamily="34" charset="0"/>
                <a:cs typeface="Calibri" panose="020F0502020204030204" pitchFamily="34" charset="0"/>
              </a:rPr>
              <a:t>Kaynaklar</a:t>
            </a:r>
            <a:endParaRPr lang="en-US" sz="4000" b="1" dirty="0">
              <a:solidFill>
                <a:schemeClr val="accent4"/>
              </a:solidFill>
              <a:latin typeface="Calibri" panose="020F0502020204030204" pitchFamily="34" charset="0"/>
              <a:cs typeface="Calibri" panose="020F0502020204030204" pitchFamily="34" charset="0"/>
            </a:endParaRPr>
          </a:p>
          <a:p>
            <a:pPr algn="ctr" defTabSz="3970338"/>
            <a:endParaRPr lang="tr-TR" sz="3200" dirty="0">
              <a:solidFill>
                <a:schemeClr val="accent5">
                  <a:lumMod val="50000"/>
                </a:schemeClr>
              </a:solidFill>
              <a:latin typeface="Calibri" panose="020F0502020204030204" pitchFamily="34" charset="0"/>
              <a:cs typeface="Calibri" panose="020F0502020204030204" pitchFamily="34" charset="0"/>
            </a:endParaRPr>
          </a:p>
          <a:p>
            <a:pPr algn="just"/>
            <a:r>
              <a:rPr lang="tr-TR" sz="3200" dirty="0">
                <a:latin typeface="Calibri" panose="020F0502020204030204" pitchFamily="34" charset="0"/>
                <a:cs typeface="Calibri" panose="020F0502020204030204" pitchFamily="34" charset="0"/>
              </a:rPr>
              <a:t>Bu bölüme </a:t>
            </a:r>
            <a:r>
              <a:rPr lang="tr-TR" sz="3200" b="1" dirty="0">
                <a:latin typeface="Calibri" panose="020F0502020204030204" pitchFamily="34" charset="0"/>
                <a:cs typeface="Calibri" panose="020F0502020204030204" pitchFamily="34" charset="0"/>
              </a:rPr>
              <a:t>seçilen en çok 5 kaynak</a:t>
            </a:r>
            <a:r>
              <a:rPr lang="tr-TR" sz="3200" dirty="0">
                <a:latin typeface="Calibri" panose="020F0502020204030204" pitchFamily="34" charset="0"/>
                <a:cs typeface="Calibri" panose="020F0502020204030204" pitchFamily="34" charset="0"/>
              </a:rPr>
              <a:t> aşağıdaki formatlara uygun biçimde yazılacak.</a:t>
            </a:r>
          </a:p>
          <a:p>
            <a:pPr algn="just"/>
            <a:r>
              <a:rPr lang="tr-TR" sz="3200" dirty="0">
                <a:latin typeface="Calibri" panose="020F0502020204030204" pitchFamily="34" charset="0"/>
                <a:cs typeface="Calibri" panose="020F0502020204030204" pitchFamily="34" charset="0"/>
              </a:rPr>
              <a:t>Kitap : Yazar, A.,  Yazar, B.C., Yıl. Kitabın Adı. Yayınevi Adı, Sayfa Sayısı, Basım Yeri. </a:t>
            </a:r>
          </a:p>
          <a:p>
            <a:pPr algn="just"/>
            <a:r>
              <a:rPr lang="tr-TR" sz="3200" dirty="0">
                <a:latin typeface="Calibri" panose="020F0502020204030204" pitchFamily="34" charset="0"/>
                <a:cs typeface="Calibri" panose="020F0502020204030204" pitchFamily="34" charset="0"/>
              </a:rPr>
              <a:t>Makale : Yazar, A.,  Yıl. Makale Adı. Dergi Adı, Cilt (Sayı), Sayfa Aralıkları.</a:t>
            </a:r>
          </a:p>
          <a:p>
            <a:pPr algn="just"/>
            <a:r>
              <a:rPr lang="tr-TR" sz="3200" dirty="0">
                <a:latin typeface="Calibri" panose="020F0502020204030204" pitchFamily="34" charset="0"/>
                <a:cs typeface="Calibri" panose="020F0502020204030204" pitchFamily="34" charset="0"/>
              </a:rPr>
              <a:t>Tez :Yazar, A.,  Yıl. Tez Adı. Üniversite Adı, Enstitü adı, YL/Dok. Tezi, Sayfa Sayısı, Yer.</a:t>
            </a:r>
          </a:p>
          <a:p>
            <a:pPr algn="just"/>
            <a:r>
              <a:rPr lang="tr-TR" sz="3200" dirty="0">
                <a:latin typeface="Calibri" panose="020F0502020204030204" pitchFamily="34" charset="0"/>
                <a:cs typeface="Calibri" panose="020F0502020204030204" pitchFamily="34" charset="0"/>
              </a:rPr>
              <a:t>Sempozyum ve kongre bildirileri</a:t>
            </a:r>
          </a:p>
          <a:p>
            <a:pPr algn="just"/>
            <a:r>
              <a:rPr lang="tr-TR" sz="3200" dirty="0">
                <a:latin typeface="Calibri" panose="020F0502020204030204" pitchFamily="34" charset="0"/>
                <a:cs typeface="Calibri" panose="020F0502020204030204" pitchFamily="34" charset="0"/>
              </a:rPr>
              <a:t>Yazar, A.,  Yıl. Bildiri Adı. Sempozyum Adı, Sempozyum Tarihi, Sempozyum Yeri, Sayfa Aralıkları.</a:t>
            </a:r>
          </a:p>
          <a:p>
            <a:pPr algn="just"/>
            <a:r>
              <a:rPr lang="tr-TR" sz="3200" dirty="0">
                <a:latin typeface="Calibri" panose="020F0502020204030204" pitchFamily="34" charset="0"/>
                <a:cs typeface="Calibri" panose="020F0502020204030204" pitchFamily="34" charset="0"/>
              </a:rPr>
              <a:t>Standartlar: Standart Numarası, Yıl. Standart Adı. Kurum, Yer.</a:t>
            </a:r>
          </a:p>
          <a:p>
            <a:pPr algn="just"/>
            <a:r>
              <a:rPr lang="tr-TR" sz="3200" dirty="0">
                <a:latin typeface="Calibri" panose="020F0502020204030204" pitchFamily="34" charset="0"/>
                <a:cs typeface="Calibri" panose="020F0502020204030204" pitchFamily="34" charset="0"/>
              </a:rPr>
              <a:t>İnternet kaynağı  (Web Sitesi)</a:t>
            </a:r>
          </a:p>
          <a:p>
            <a:pPr algn="just"/>
            <a:r>
              <a:rPr lang="tr-TR" sz="3200" dirty="0">
                <a:latin typeface="Calibri" panose="020F0502020204030204" pitchFamily="34" charset="0"/>
                <a:cs typeface="Calibri" panose="020F0502020204030204" pitchFamily="34" charset="0"/>
              </a:rPr>
              <a:t>Yazar, A.,  Yıl. Makale Adı. Erişim Tarihi: </a:t>
            </a:r>
            <a:r>
              <a:rPr lang="tr-TR" sz="3200" dirty="0" err="1">
                <a:latin typeface="Calibri" panose="020F0502020204030204" pitchFamily="34" charset="0"/>
                <a:cs typeface="Calibri" panose="020F0502020204030204" pitchFamily="34" charset="0"/>
              </a:rPr>
              <a:t>Gün.Ay.Yıl</a:t>
            </a:r>
            <a:r>
              <a:rPr lang="tr-TR" sz="3200" dirty="0">
                <a:latin typeface="Calibri" panose="020F0502020204030204" pitchFamily="34" charset="0"/>
                <a:cs typeface="Calibri" panose="020F0502020204030204" pitchFamily="34" charset="0"/>
              </a:rPr>
              <a:t>. İnternet adresi.</a:t>
            </a:r>
            <a:endParaRPr lang="en-US" sz="3200" b="1" dirty="0">
              <a:latin typeface="Calibri" panose="020F0502020204030204" pitchFamily="34" charset="0"/>
              <a:cs typeface="Calibri" panose="020F0502020204030204" pitchFamily="34" charset="0"/>
            </a:endParaRPr>
          </a:p>
        </p:txBody>
      </p:sp>
      <p:pic>
        <p:nvPicPr>
          <p:cNvPr id="2097200" name="Resim 2097199">
            <a:extLst>
              <a:ext uri="{FF2B5EF4-FFF2-40B4-BE49-F238E27FC236}">
                <a16:creationId xmlns:a16="http://schemas.microsoft.com/office/drawing/2014/main" id="{6B82A12C-A290-E39D-9350-9DE80F0EE042}"/>
              </a:ext>
            </a:extLst>
          </p:cNvPr>
          <p:cNvPicPr>
            <a:picLocks noChangeAspect="1"/>
          </p:cNvPicPr>
          <p:nvPr/>
        </p:nvPicPr>
        <p:blipFill>
          <a:blip r:embed="rId9"/>
          <a:stretch>
            <a:fillRect/>
          </a:stretch>
        </p:blipFill>
        <p:spPr>
          <a:xfrm>
            <a:off x="22000064" y="1004668"/>
            <a:ext cx="6258840" cy="3797029"/>
          </a:xfrm>
          <a:prstGeom prst="rect">
            <a:avLst/>
          </a:prstGeom>
        </p:spPr>
      </p:pic>
      <p:sp>
        <p:nvSpPr>
          <p:cNvPr id="2097201" name="Metin kutusu 2097200">
            <a:extLst>
              <a:ext uri="{FF2B5EF4-FFF2-40B4-BE49-F238E27FC236}">
                <a16:creationId xmlns:a16="http://schemas.microsoft.com/office/drawing/2014/main" id="{4A7038E3-57B0-3604-4082-B6BD2E2AF5E8}"/>
              </a:ext>
            </a:extLst>
          </p:cNvPr>
          <p:cNvSpPr txBox="1"/>
          <p:nvPr/>
        </p:nvSpPr>
        <p:spPr>
          <a:xfrm>
            <a:off x="22178036" y="4887076"/>
            <a:ext cx="6056796" cy="1200329"/>
          </a:xfrm>
          <a:prstGeom prst="rect">
            <a:avLst/>
          </a:prstGeom>
          <a:noFill/>
        </p:spPr>
        <p:txBody>
          <a:bodyPr wrap="square" rtlCol="0">
            <a:spAutoFit/>
          </a:bodyPr>
          <a:lstStyle/>
          <a:p>
            <a:pPr algn="ctr"/>
            <a:r>
              <a:rPr lang="tr-TR" dirty="0"/>
              <a:t>NOT: Projesinde  TÜBİTAK (BİDEB) 2209-A desteği almaya hak kazanan projelerin posterlerinde sağ üstteki bu TÜBİTAK logosu bulunacak, destek almayanlar bu logoyu, açıklamayı  posterlerinden silecekler. </a:t>
            </a:r>
          </a:p>
        </p:txBody>
      </p:sp>
    </p:spTree>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TotalTime>
  <Words>630</Words>
  <Application>Microsoft Office PowerPoint</Application>
  <PresentationFormat>Özel</PresentationFormat>
  <Paragraphs>57</Paragraphs>
  <Slides>1</Slides>
  <Notes>1</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vt:i4>
      </vt:variant>
    </vt:vector>
  </HeadingPairs>
  <TitlesOfParts>
    <vt:vector size="7" baseType="lpstr">
      <vt:lpstr>Aptos</vt:lpstr>
      <vt:lpstr>Aptos Display</vt:lpstr>
      <vt:lpstr>Arial</vt:lpstr>
      <vt:lpstr>Calibri</vt:lpstr>
      <vt:lpstr>Times New Roman</vt:lpstr>
      <vt:lpstr>Office Teması</vt:lpstr>
      <vt:lpstr>PowerPoint Sunusu</vt:lpstr>
    </vt:vector>
  </TitlesOfParts>
  <Company>Hewlett 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Andrew Patti</dc:creator>
  <cp:lastModifiedBy>Windows Kullanıcısı</cp:lastModifiedBy>
  <cp:revision>13</cp:revision>
  <dcterms:created xsi:type="dcterms:W3CDTF">1998-09-30T12:22:44Z</dcterms:created>
  <dcterms:modified xsi:type="dcterms:W3CDTF">2026-05-26T10:58:10Z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e8f0e55d621b45aa9356016153c9e170</vt:lpwstr>
  </property>
</Properties>
</file>