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9260800" cy="40233600"/>
  <p:notesSz cx="6662738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4">
          <p15:clr>
            <a:srgbClr val="A4A3A4"/>
          </p15:clr>
        </p15:guide>
        <p15:guide id="2" pos="6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1">
          <p15:clr>
            <a:srgbClr val="A4A3A4"/>
          </p15:clr>
        </p15:guide>
        <p15:guide id="2" pos="209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00FF00"/>
    <a:srgbClr val="FF9900"/>
    <a:srgbClr val="990000"/>
    <a:srgbClr val="009900"/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8D230F3-CF80-4859-8CE7-A43EE81993B5}" styleName="Açık Stil 1 - Vurgu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6327" autoAdjust="0"/>
  </p:normalViewPr>
  <p:slideViewPr>
    <p:cSldViewPr snapToGrid="0">
      <p:cViewPr>
        <p:scale>
          <a:sx n="33" d="100"/>
          <a:sy n="33" d="100"/>
        </p:scale>
        <p:origin x="1147" y="19"/>
      </p:cViewPr>
      <p:guideLst>
        <p:guide orient="horz" pos="3564"/>
        <p:guide pos="6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70"/>
    </p:cViewPr>
  </p:sorterViewPr>
  <p:notesViewPr>
    <p:cSldViewPr snapToGrid="0">
      <p:cViewPr varScale="1">
        <p:scale>
          <a:sx n="49" d="100"/>
          <a:sy n="49" d="100"/>
        </p:scale>
        <p:origin x="-2046" y="-90"/>
      </p:cViewPr>
      <p:guideLst>
        <p:guide orient="horz" pos="3121"/>
        <p:guide pos="209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794" tIns="8897" rIns="17794" bIns="8897" numCol="1" anchor="t" anchorCtr="0" compatLnSpc="1">
            <a:prstTxWarp prst="textNoShape">
              <a:avLst/>
            </a:prstTxWarp>
          </a:bodyPr>
          <a:lstStyle>
            <a:lvl1pPr defTabSz="177800">
              <a:defRPr sz="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794" tIns="8897" rIns="17794" bIns="8897" numCol="1" anchor="t" anchorCtr="0" compatLnSpc="1">
            <a:prstTxWarp prst="textNoShape">
              <a:avLst/>
            </a:prstTxWarp>
          </a:bodyPr>
          <a:lstStyle>
            <a:lvl1pPr algn="r" defTabSz="177800">
              <a:defRPr sz="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27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794" tIns="8897" rIns="17794" bIns="8897" numCol="1" anchor="b" anchorCtr="0" compatLnSpc="1">
            <a:prstTxWarp prst="textNoShape">
              <a:avLst/>
            </a:prstTxWarp>
          </a:bodyPr>
          <a:lstStyle>
            <a:lvl1pPr defTabSz="177800">
              <a:defRPr sz="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02763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794" tIns="8897" rIns="17794" bIns="8897" numCol="1" anchor="b" anchorCtr="0" compatLnSpc="1">
            <a:prstTxWarp prst="textNoShape">
              <a:avLst/>
            </a:prstTxWarp>
          </a:bodyPr>
          <a:lstStyle>
            <a:lvl1pPr algn="r" defTabSz="177800">
              <a:defRPr sz="200"/>
            </a:lvl1pPr>
          </a:lstStyle>
          <a:p>
            <a:pPr>
              <a:defRPr/>
            </a:pPr>
            <a:fld id="{4D0D157B-8205-4E87-BF3E-AF8C05D80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39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19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95488" y="762000"/>
            <a:ext cx="2714625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876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372600"/>
            <a:ext cx="2819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311E3B-5C98-491A-86A1-0132DB4FC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64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C7DB0A-4EBB-4792-AABB-B8082FAA7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58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792" y="12498785"/>
            <a:ext cx="24871218" cy="862429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9582" y="22799478"/>
            <a:ext cx="20481636" cy="102810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810" y="1610916"/>
            <a:ext cx="26335182" cy="670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2810" y="9388277"/>
            <a:ext cx="26335182" cy="2655173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214774" y="1610916"/>
            <a:ext cx="6583218" cy="3432909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2810" y="1610916"/>
            <a:ext cx="19641127" cy="3432909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810" y="1610916"/>
            <a:ext cx="26335182" cy="670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2810" y="9388277"/>
            <a:ext cx="26335182" cy="265517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400" y="25853231"/>
            <a:ext cx="24871218" cy="799127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1400" y="17052131"/>
            <a:ext cx="24871218" cy="88011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810" y="1610916"/>
            <a:ext cx="26335182" cy="670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2810" y="9388277"/>
            <a:ext cx="13112172" cy="2655173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85818" y="9388277"/>
            <a:ext cx="13112173" cy="2655173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810" y="1610916"/>
            <a:ext cx="26335182" cy="670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2810" y="9006285"/>
            <a:ext cx="12928600" cy="375225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810" y="12758540"/>
            <a:ext cx="12928600" cy="2318146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63619" y="9006285"/>
            <a:ext cx="12934373" cy="375225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63619" y="12758540"/>
            <a:ext cx="12934373" cy="2318146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810" y="1610916"/>
            <a:ext cx="26335182" cy="670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2810" y="1602185"/>
            <a:ext cx="9626600" cy="681692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0391" y="1602185"/>
            <a:ext cx="16357600" cy="3433782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2810" y="8419109"/>
            <a:ext cx="9626600" cy="27520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5782" y="28162647"/>
            <a:ext cx="17556018" cy="332660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35782" y="3595093"/>
            <a:ext cx="17556018" cy="241397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35782" y="31489254"/>
            <a:ext cx="17556018" cy="47214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70338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70338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Times New Roman" pitchFamily="18" charset="0"/>
        </a:defRPr>
      </a:lvl2pPr>
      <a:lvl3pPr algn="ctr" defTabSz="3970338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Times New Roman" pitchFamily="18" charset="0"/>
        </a:defRPr>
      </a:lvl3pPr>
      <a:lvl4pPr algn="ctr" defTabSz="3970338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Times New Roman" pitchFamily="18" charset="0"/>
        </a:defRPr>
      </a:lvl4pPr>
      <a:lvl5pPr algn="ctr" defTabSz="3970338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Times New Roman" pitchFamily="18" charset="0"/>
        </a:defRPr>
      </a:lvl5pPr>
      <a:lvl6pPr marL="457200" algn="ctr" defTabSz="3970338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Times New Roman" pitchFamily="18" charset="0"/>
        </a:defRPr>
      </a:lvl6pPr>
      <a:lvl7pPr marL="914400" algn="ctr" defTabSz="3970338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Times New Roman" pitchFamily="18" charset="0"/>
        </a:defRPr>
      </a:lvl7pPr>
      <a:lvl8pPr marL="1371600" algn="ctr" defTabSz="3970338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Times New Roman" pitchFamily="18" charset="0"/>
        </a:defRPr>
      </a:lvl8pPr>
      <a:lvl9pPr marL="1828800" algn="ctr" defTabSz="3970338" rtl="0" eaLnBrk="0" fontAlgn="base" hangingPunct="0">
        <a:spcBef>
          <a:spcPct val="0"/>
        </a:spcBef>
        <a:spcAft>
          <a:spcPct val="0"/>
        </a:spcAft>
        <a:defRPr sz="19100">
          <a:solidFill>
            <a:schemeClr val="tx2"/>
          </a:solidFill>
          <a:latin typeface="Times New Roman" pitchFamily="18" charset="0"/>
        </a:defRPr>
      </a:lvl9pPr>
    </p:titleStyle>
    <p:bodyStyle>
      <a:lvl1pPr marL="1489075" indent="-1489075" algn="l" defTabSz="3970338" rtl="0" eaLnBrk="0" fontAlgn="base" hangingPunct="0">
        <a:spcBef>
          <a:spcPct val="20000"/>
        </a:spcBef>
        <a:spcAft>
          <a:spcPct val="0"/>
        </a:spcAft>
        <a:buChar char="•"/>
        <a:defRPr sz="13900">
          <a:solidFill>
            <a:schemeClr val="tx1"/>
          </a:solidFill>
          <a:latin typeface="+mn-lt"/>
          <a:ea typeface="+mn-ea"/>
          <a:cs typeface="+mn-cs"/>
        </a:defRPr>
      </a:lvl1pPr>
      <a:lvl2pPr marL="3225800" indent="-1239838" algn="l" defTabSz="3970338" rtl="0" eaLnBrk="0" fontAlgn="base" hangingPunct="0">
        <a:spcBef>
          <a:spcPct val="20000"/>
        </a:spcBef>
        <a:spcAft>
          <a:spcPct val="0"/>
        </a:spcAft>
        <a:buChar char="–"/>
        <a:defRPr sz="12200">
          <a:solidFill>
            <a:schemeClr val="tx1"/>
          </a:solidFill>
          <a:latin typeface="+mn-lt"/>
        </a:defRPr>
      </a:lvl2pPr>
      <a:lvl3pPr marL="4964113" indent="-993775" algn="l" defTabSz="3970338" rtl="0" eaLnBrk="0" fontAlgn="base" hangingPunct="0">
        <a:spcBef>
          <a:spcPct val="20000"/>
        </a:spcBef>
        <a:spcAft>
          <a:spcPct val="0"/>
        </a:spcAft>
        <a:buChar char="•"/>
        <a:defRPr sz="10400">
          <a:solidFill>
            <a:schemeClr val="tx1"/>
          </a:solidFill>
          <a:latin typeface="+mn-lt"/>
        </a:defRPr>
      </a:lvl3pPr>
      <a:lvl4pPr marL="6950075" indent="-993775" algn="l" defTabSz="3970338" rtl="0" eaLnBrk="0" fontAlgn="base" hangingPunct="0">
        <a:spcBef>
          <a:spcPct val="20000"/>
        </a:spcBef>
        <a:spcAft>
          <a:spcPct val="0"/>
        </a:spcAft>
        <a:buChar char="–"/>
        <a:defRPr sz="8700">
          <a:solidFill>
            <a:schemeClr val="tx1"/>
          </a:solidFill>
          <a:latin typeface="+mn-lt"/>
        </a:defRPr>
      </a:lvl4pPr>
      <a:lvl5pPr marL="8934450" indent="-992188" algn="l" defTabSz="3970338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5pPr>
      <a:lvl6pPr marL="9391650" indent="-992188" algn="l" defTabSz="3970338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6pPr>
      <a:lvl7pPr marL="9848850" indent="-992188" algn="l" defTabSz="3970338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7pPr>
      <a:lvl8pPr marL="10306050" indent="-992188" algn="l" defTabSz="3970338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8pPr>
      <a:lvl9pPr marL="10763250" indent="-992188" algn="l" defTabSz="3970338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eknoloji.isparta.edu.tr/bilmuh/tr/projeler/bitirme-tezleri-16792s.html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svg"/><Relationship Id="rId4" Type="http://schemas.openxmlformats.org/officeDocument/2006/relationships/image" Target="../media/image2.sv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Freeform 4">
            <a:extLst>
              <a:ext uri="{FF2B5EF4-FFF2-40B4-BE49-F238E27FC236}">
                <a16:creationId xmlns:a16="http://schemas.microsoft.com/office/drawing/2014/main" id="{24737003-11DA-D93D-97C2-BBC958CA1B69}"/>
              </a:ext>
            </a:extLst>
          </p:cNvPr>
          <p:cNvSpPr/>
          <p:nvPr/>
        </p:nvSpPr>
        <p:spPr>
          <a:xfrm>
            <a:off x="16078110" y="7852555"/>
            <a:ext cx="11599200" cy="1800000"/>
          </a:xfrm>
          <a:custGeom>
            <a:avLst/>
            <a:gdLst/>
            <a:ahLst/>
            <a:cxnLst/>
            <a:rect l="l" t="t" r="r" b="b"/>
            <a:pathLst>
              <a:path w="10926243" h="2772534">
                <a:moveTo>
                  <a:pt x="0" y="0"/>
                </a:moveTo>
                <a:lnTo>
                  <a:pt x="10926243" y="0"/>
                </a:lnTo>
                <a:lnTo>
                  <a:pt x="10926243" y="2772534"/>
                </a:lnTo>
                <a:lnTo>
                  <a:pt x="0" y="277253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049" name="Freeform 4">
            <a:extLst>
              <a:ext uri="{FF2B5EF4-FFF2-40B4-BE49-F238E27FC236}">
                <a16:creationId xmlns:a16="http://schemas.microsoft.com/office/drawing/2014/main" id="{14DA9F56-8F64-C5FB-B2FA-D15F0BEF93DA}"/>
              </a:ext>
            </a:extLst>
          </p:cNvPr>
          <p:cNvSpPr/>
          <p:nvPr/>
        </p:nvSpPr>
        <p:spPr>
          <a:xfrm>
            <a:off x="16323413" y="31925814"/>
            <a:ext cx="11599200" cy="1800000"/>
          </a:xfrm>
          <a:custGeom>
            <a:avLst/>
            <a:gdLst/>
            <a:ahLst/>
            <a:cxnLst/>
            <a:rect l="l" t="t" r="r" b="b"/>
            <a:pathLst>
              <a:path w="10926243" h="2772534">
                <a:moveTo>
                  <a:pt x="0" y="0"/>
                </a:moveTo>
                <a:lnTo>
                  <a:pt x="10926243" y="0"/>
                </a:lnTo>
                <a:lnTo>
                  <a:pt x="10926243" y="2772534"/>
                </a:lnTo>
                <a:lnTo>
                  <a:pt x="0" y="277253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044" name="Freeform 4">
            <a:extLst>
              <a:ext uri="{FF2B5EF4-FFF2-40B4-BE49-F238E27FC236}">
                <a16:creationId xmlns:a16="http://schemas.microsoft.com/office/drawing/2014/main" id="{851A6BB2-4458-AA3F-0486-EE4FBD693F66}"/>
              </a:ext>
            </a:extLst>
          </p:cNvPr>
          <p:cNvSpPr/>
          <p:nvPr/>
        </p:nvSpPr>
        <p:spPr>
          <a:xfrm>
            <a:off x="16323414" y="27413268"/>
            <a:ext cx="11469281" cy="1800000"/>
          </a:xfrm>
          <a:custGeom>
            <a:avLst/>
            <a:gdLst/>
            <a:ahLst/>
            <a:cxnLst/>
            <a:rect l="l" t="t" r="r" b="b"/>
            <a:pathLst>
              <a:path w="10926243" h="2772534">
                <a:moveTo>
                  <a:pt x="0" y="0"/>
                </a:moveTo>
                <a:lnTo>
                  <a:pt x="10926243" y="0"/>
                </a:lnTo>
                <a:lnTo>
                  <a:pt x="10926243" y="2772534"/>
                </a:lnTo>
                <a:lnTo>
                  <a:pt x="0" y="277253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041" name="Freeform 4">
            <a:extLst>
              <a:ext uri="{FF2B5EF4-FFF2-40B4-BE49-F238E27FC236}">
                <a16:creationId xmlns:a16="http://schemas.microsoft.com/office/drawing/2014/main" id="{7A66DF6F-40A7-C594-0FB2-6B14E541DA9A}"/>
              </a:ext>
            </a:extLst>
          </p:cNvPr>
          <p:cNvSpPr>
            <a:spLocks/>
          </p:cNvSpPr>
          <p:nvPr/>
        </p:nvSpPr>
        <p:spPr>
          <a:xfrm>
            <a:off x="16323414" y="19503745"/>
            <a:ext cx="11597590" cy="1800000"/>
          </a:xfrm>
          <a:custGeom>
            <a:avLst/>
            <a:gdLst/>
            <a:ahLst/>
            <a:cxnLst/>
            <a:rect l="l" t="t" r="r" b="b"/>
            <a:pathLst>
              <a:path w="10926243" h="2772534">
                <a:moveTo>
                  <a:pt x="0" y="0"/>
                </a:moveTo>
                <a:lnTo>
                  <a:pt x="10926243" y="0"/>
                </a:lnTo>
                <a:lnTo>
                  <a:pt x="10926243" y="2772534"/>
                </a:lnTo>
                <a:lnTo>
                  <a:pt x="0" y="277253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039" name="Freeform 4">
            <a:extLst>
              <a:ext uri="{FF2B5EF4-FFF2-40B4-BE49-F238E27FC236}">
                <a16:creationId xmlns:a16="http://schemas.microsoft.com/office/drawing/2014/main" id="{EF86C1E2-F4BC-14B4-2DA7-AC97D194DCD2}"/>
              </a:ext>
            </a:extLst>
          </p:cNvPr>
          <p:cNvSpPr>
            <a:spLocks/>
          </p:cNvSpPr>
          <p:nvPr/>
        </p:nvSpPr>
        <p:spPr>
          <a:xfrm>
            <a:off x="1025618" y="19067842"/>
            <a:ext cx="11599200" cy="1800000"/>
          </a:xfrm>
          <a:custGeom>
            <a:avLst/>
            <a:gdLst/>
            <a:ahLst/>
            <a:cxnLst/>
            <a:rect l="l" t="t" r="r" b="b"/>
            <a:pathLst>
              <a:path w="10926243" h="2772534">
                <a:moveTo>
                  <a:pt x="0" y="0"/>
                </a:moveTo>
                <a:lnTo>
                  <a:pt x="10926243" y="0"/>
                </a:lnTo>
                <a:lnTo>
                  <a:pt x="10926243" y="2772534"/>
                </a:lnTo>
                <a:lnTo>
                  <a:pt x="0" y="277253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037" name="Freeform 4">
            <a:extLst>
              <a:ext uri="{FF2B5EF4-FFF2-40B4-BE49-F238E27FC236}">
                <a16:creationId xmlns:a16="http://schemas.microsoft.com/office/drawing/2014/main" id="{00B9C987-462F-6054-D178-74918F0320C0}"/>
              </a:ext>
            </a:extLst>
          </p:cNvPr>
          <p:cNvSpPr>
            <a:spLocks/>
          </p:cNvSpPr>
          <p:nvPr/>
        </p:nvSpPr>
        <p:spPr>
          <a:xfrm>
            <a:off x="1285150" y="13837051"/>
            <a:ext cx="12227772" cy="0"/>
          </a:xfrm>
          <a:custGeom>
            <a:avLst/>
            <a:gdLst/>
            <a:ahLst/>
            <a:cxnLst/>
            <a:rect l="l" t="t" r="r" b="b"/>
            <a:pathLst>
              <a:path w="10926243" h="2772534">
                <a:moveTo>
                  <a:pt x="0" y="0"/>
                </a:moveTo>
                <a:lnTo>
                  <a:pt x="10926243" y="0"/>
                </a:lnTo>
                <a:lnTo>
                  <a:pt x="10926243" y="2772534"/>
                </a:lnTo>
                <a:lnTo>
                  <a:pt x="0" y="277253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026" name="Text Box 465"/>
          <p:cNvSpPr txBox="1">
            <a:spLocks noChangeArrowheads="1"/>
          </p:cNvSpPr>
          <p:nvPr/>
        </p:nvSpPr>
        <p:spPr bwMode="auto">
          <a:xfrm>
            <a:off x="6335139" y="1275253"/>
            <a:ext cx="1616551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5400" b="1" dirty="0">
                <a:solidFill>
                  <a:srgbClr val="000066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Tezin Türkçe Başlığı</a:t>
            </a:r>
          </a:p>
          <a:p>
            <a:pPr algn="ctr"/>
            <a:r>
              <a:rPr lang="tr-TR" sz="5400" b="1" dirty="0">
                <a:solidFill>
                  <a:srgbClr val="000066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Tezin İngilizce Başlığı</a:t>
            </a:r>
          </a:p>
        </p:txBody>
      </p:sp>
      <p:sp>
        <p:nvSpPr>
          <p:cNvPr id="1038" name="Text Box 1544"/>
          <p:cNvSpPr txBox="1">
            <a:spLocks noChangeArrowheads="1"/>
          </p:cNvSpPr>
          <p:nvPr/>
        </p:nvSpPr>
        <p:spPr bwMode="auto">
          <a:xfrm>
            <a:off x="16608699" y="10018333"/>
            <a:ext cx="1125674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Projenin bölümleri çizelgeleri, denklemler ve çizimleri içerebilir. Akış şeması, blok şema, mantıksal tasarım şeması, geliştirilen arayüzlerden seçilerek kullanılabilir. Metinden çok görsel materyaller kullanılmalıdır.</a:t>
            </a:r>
          </a:p>
          <a:p>
            <a:pPr algn="just"/>
            <a:endParaRPr lang="tr-TR" sz="2400" dirty="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42" name="TextBox 165"/>
          <p:cNvSpPr txBox="1">
            <a:spLocks noChangeArrowheads="1"/>
          </p:cNvSpPr>
          <p:nvPr/>
        </p:nvSpPr>
        <p:spPr bwMode="auto">
          <a:xfrm>
            <a:off x="10230632" y="27569899"/>
            <a:ext cx="14795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dirty="0">
                <a:latin typeface="Aptos" panose="020B0004020202020204" pitchFamily="34" charset="0"/>
                <a:cs typeface="Calibri" panose="020F0502020204030204" pitchFamily="34" charset="0"/>
              </a:rPr>
              <a:t>(1)</a:t>
            </a:r>
            <a:endParaRPr lang="en-US" dirty="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43" name="TextBox 166"/>
          <p:cNvSpPr txBox="1">
            <a:spLocks noChangeArrowheads="1"/>
          </p:cNvSpPr>
          <p:nvPr/>
        </p:nvSpPr>
        <p:spPr bwMode="auto">
          <a:xfrm>
            <a:off x="3095115" y="33540105"/>
            <a:ext cx="75105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latin typeface="Aptos" panose="020B0004020202020204" pitchFamily="34" charset="0"/>
                <a:cs typeface="Calibri" panose="020F0502020204030204" pitchFamily="34" charset="0"/>
              </a:rPr>
              <a:t>Şekil 1.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   Yapılan çalışmanın kavramsal şeması</a:t>
            </a:r>
            <a:endParaRPr lang="en-US" sz="2400" dirty="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 Box 1544"/>
          <p:cNvSpPr txBox="1">
            <a:spLocks noChangeArrowheads="1"/>
          </p:cNvSpPr>
          <p:nvPr/>
        </p:nvSpPr>
        <p:spPr bwMode="auto">
          <a:xfrm>
            <a:off x="16637000" y="22042604"/>
            <a:ext cx="112567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Projeden elde edilen sonuçlar, öneriler ve gelecek çalışmalar hakkında bilgi verilir.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6608699" y="11196001"/>
            <a:ext cx="37615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latin typeface="Aptos" panose="020B0004020202020204" pitchFamily="34" charset="0"/>
                <a:cs typeface="Calibri" panose="020F0502020204030204" pitchFamily="34" charset="0"/>
              </a:rPr>
              <a:t>Tablo 1.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Tablo örneği</a:t>
            </a:r>
          </a:p>
        </p:txBody>
      </p:sp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127969"/>
              </p:ext>
            </p:extLst>
          </p:nvPr>
        </p:nvGraphicFramePr>
        <p:xfrm>
          <a:off x="16681445" y="11949296"/>
          <a:ext cx="11111250" cy="144875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632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61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61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6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92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Sütun Başlığı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Sütun Başlığı</a:t>
                      </a: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2400" noProof="0" dirty="0">
                          <a:effectLst/>
                        </a:rPr>
                        <a:t>Veri satırı</a:t>
                      </a:r>
                      <a:endParaRPr lang="tr-TR" sz="2400" noProof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2400" noProof="0" dirty="0">
                          <a:effectLst/>
                        </a:rPr>
                        <a:t>Veri satırı</a:t>
                      </a:r>
                      <a:endParaRPr lang="tr-TR" sz="2400" noProof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7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2400" noProof="0" dirty="0">
                          <a:effectLst/>
                        </a:rPr>
                        <a:t>Veri satırı</a:t>
                      </a:r>
                      <a:endParaRPr lang="tr-TR" sz="2400" noProof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tr-TR" sz="2400" noProof="0" dirty="0">
                          <a:effectLst/>
                        </a:rPr>
                        <a:t>Veri satırı</a:t>
                      </a:r>
                      <a:endParaRPr lang="tr-TR" sz="2400" noProof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tr-TR" sz="2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Dikdörtgen 9"/>
          <p:cNvSpPr/>
          <p:nvPr/>
        </p:nvSpPr>
        <p:spPr>
          <a:xfrm>
            <a:off x="1395358" y="21398378"/>
            <a:ext cx="118907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Materyal metot kısmında uygulanan çalışma deneysel bir çalışma ise deney prosedürü/yöntemi anlaşılır bir şekilde açıklanmalıdır. Teorik bir çalışma yapılmışsa teorik yöntem detaylı bir şekilde açıklanmalıdır.</a:t>
            </a:r>
            <a:r>
              <a:rPr lang="tr-TR" sz="2400" b="1" dirty="0"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Yapılan çalışmada kullanılan yöntem daha önce yayınlanmış bir yöntem ise diğer çalışmaya atıf yapılarak bu çalışmanın diğer çalışmadan farkı belirtilmelidir.</a:t>
            </a:r>
          </a:p>
          <a:p>
            <a:pPr algn="just"/>
            <a:endParaRPr lang="tr-TR" sz="24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Projenin bölümleri çizelgeleri, denklemler ve çizimleri içerebilir. Metinden çok görsel materyaller kullanılmalıdır.</a:t>
            </a:r>
          </a:p>
          <a:p>
            <a:pPr algn="just"/>
            <a:endParaRPr lang="tr-TR" sz="24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Başka kaynaklardan alınan tüm tanımlar, denklemler, şekiller, resimler, tablolar vb. alıntılarda kaynak gösterilmelidir. Metin içerisinde kaynaklar parantez içerisinde; “(</a:t>
            </a:r>
            <a:r>
              <a:rPr lang="tr-TR" sz="2400" dirty="0" err="1">
                <a:latin typeface="Aptos" panose="020B0004020202020204" pitchFamily="34" charset="0"/>
                <a:cs typeface="Calibri" panose="020F0502020204030204" pitchFamily="34" charset="0"/>
              </a:rPr>
              <a:t>Soyisim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, 2016)” biçiminde gösterilmelidir. Metin içerisinde kullanılan kaynakların tamamı son sayfada ve kronolojik sıra ile verilmelidir.</a:t>
            </a:r>
          </a:p>
          <a:p>
            <a:pPr algn="just"/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Kullanılan şekil ve tablolar ilgili açıklayıcı paragraflarda Şekil 1 de görüldüğü gibi, Tablo 1 de görülen.. Biçimlerinde </a:t>
            </a:r>
            <a:r>
              <a:rPr lang="tr-TR" sz="2400" dirty="0" err="1">
                <a:latin typeface="Aptos" panose="020B0004020202020204" pitchFamily="34" charset="0"/>
                <a:cs typeface="Calibri" panose="020F0502020204030204" pitchFamily="34" charset="0"/>
              </a:rPr>
              <a:t>atıflandırılmalıdır</a:t>
            </a:r>
            <a:r>
              <a:rPr lang="tr-TR" sz="2400">
                <a:latin typeface="Aptos" panose="020B000402020202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endParaRPr lang="tr-TR" sz="2400" dirty="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339796" y="18680454"/>
            <a:ext cx="115148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24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endParaRPr lang="tr-TR" sz="2400" dirty="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16875858" y="34294035"/>
            <a:ext cx="116742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latin typeface="Aptos" panose="020B0004020202020204" pitchFamily="34" charset="0"/>
                <a:cs typeface="Calibri" panose="020F0502020204030204" pitchFamily="34" charset="0"/>
              </a:rPr>
              <a:t>Kitap </a:t>
            </a:r>
            <a:endParaRPr lang="tr-TR" sz="20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2000" dirty="0">
                <a:latin typeface="Aptos" panose="020B0004020202020204" pitchFamily="34" charset="0"/>
                <a:cs typeface="Calibri" panose="020F0502020204030204" pitchFamily="34" charset="0"/>
              </a:rPr>
              <a:t>Yazar, A.,  Yazar, B.C., Yıl. Kitabın Adı. Yayınevi Adı, Sayfa Sayısı, Basım Yeri. </a:t>
            </a:r>
          </a:p>
          <a:p>
            <a:pPr algn="just"/>
            <a:r>
              <a:rPr lang="tr-TR" sz="2000" b="1" dirty="0">
                <a:latin typeface="Aptos" panose="020B0004020202020204" pitchFamily="34" charset="0"/>
                <a:cs typeface="Calibri" panose="020F0502020204030204" pitchFamily="34" charset="0"/>
              </a:rPr>
              <a:t>Makale</a:t>
            </a:r>
            <a:endParaRPr lang="tr-TR" sz="20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2000" dirty="0">
                <a:latin typeface="Aptos" panose="020B0004020202020204" pitchFamily="34" charset="0"/>
                <a:cs typeface="Calibri" panose="020F0502020204030204" pitchFamily="34" charset="0"/>
              </a:rPr>
              <a:t>Yazar, A.,  Yıl. Makale Adı. Dergi Adı, Cilt (Sayı), Sayfa Aralıkları.</a:t>
            </a:r>
          </a:p>
          <a:p>
            <a:pPr algn="just"/>
            <a:r>
              <a:rPr lang="tr-TR" sz="2000" b="1" dirty="0">
                <a:latin typeface="Aptos" panose="020B0004020202020204" pitchFamily="34" charset="0"/>
                <a:cs typeface="Calibri" panose="020F0502020204030204" pitchFamily="34" charset="0"/>
              </a:rPr>
              <a:t>Tez</a:t>
            </a:r>
            <a:endParaRPr lang="tr-TR" sz="20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2000" dirty="0">
                <a:latin typeface="Aptos" panose="020B0004020202020204" pitchFamily="34" charset="0"/>
                <a:cs typeface="Calibri" panose="020F0502020204030204" pitchFamily="34" charset="0"/>
              </a:rPr>
              <a:t>Yazar, A.,  Yıl. Tez Adı. Üniversite Adı, Enstitü adı, YL/Dok. Tezi, Sayfa Sayısı, Yer.</a:t>
            </a:r>
          </a:p>
          <a:p>
            <a:pPr algn="just"/>
            <a:r>
              <a:rPr lang="tr-TR" sz="2000" b="1" dirty="0">
                <a:latin typeface="Aptos" panose="020B0004020202020204" pitchFamily="34" charset="0"/>
                <a:cs typeface="Calibri" panose="020F0502020204030204" pitchFamily="34" charset="0"/>
              </a:rPr>
              <a:t>Sempozyum ve kongre bildirileri</a:t>
            </a:r>
            <a:endParaRPr lang="tr-TR" sz="20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2000" dirty="0">
                <a:latin typeface="Aptos" panose="020B0004020202020204" pitchFamily="34" charset="0"/>
                <a:cs typeface="Calibri" panose="020F0502020204030204" pitchFamily="34" charset="0"/>
              </a:rPr>
              <a:t>Yazar, A.,  Yıl. Bildiri Adı. Sempozyum Adı, Sempozyum Tarihi, Sempozyum Yeri, Sayfa Aralıkları.</a:t>
            </a:r>
          </a:p>
          <a:p>
            <a:pPr algn="just"/>
            <a:r>
              <a:rPr lang="tr-TR" sz="2000" b="1" dirty="0">
                <a:latin typeface="Aptos" panose="020B0004020202020204" pitchFamily="34" charset="0"/>
                <a:cs typeface="Calibri" panose="020F0502020204030204" pitchFamily="34" charset="0"/>
              </a:rPr>
              <a:t>Standartlar</a:t>
            </a:r>
            <a:endParaRPr lang="tr-TR" sz="20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2000" dirty="0">
                <a:latin typeface="Aptos" panose="020B0004020202020204" pitchFamily="34" charset="0"/>
                <a:cs typeface="Calibri" panose="020F0502020204030204" pitchFamily="34" charset="0"/>
              </a:rPr>
              <a:t>Standart Numarası, Yıl. Standart Adı. Kurum, Yer.</a:t>
            </a:r>
          </a:p>
          <a:p>
            <a:pPr algn="just"/>
            <a:r>
              <a:rPr lang="tr-TR" sz="2000" b="1" dirty="0">
                <a:latin typeface="Aptos" panose="020B0004020202020204" pitchFamily="34" charset="0"/>
                <a:cs typeface="Calibri" panose="020F0502020204030204" pitchFamily="34" charset="0"/>
              </a:rPr>
              <a:t>İnternet kaynağı  (Web Sitesi)</a:t>
            </a:r>
            <a:endParaRPr lang="tr-TR" sz="20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2000" dirty="0">
                <a:latin typeface="Aptos" panose="020B0004020202020204" pitchFamily="34" charset="0"/>
                <a:cs typeface="Calibri" panose="020F0502020204030204" pitchFamily="34" charset="0"/>
              </a:rPr>
              <a:t>Yazar, A.,  Yıl. Makale Adı. Erişim Tarihi: </a:t>
            </a:r>
            <a:r>
              <a:rPr lang="tr-TR" sz="2000" dirty="0" err="1">
                <a:latin typeface="Aptos" panose="020B0004020202020204" pitchFamily="34" charset="0"/>
                <a:cs typeface="Calibri" panose="020F0502020204030204" pitchFamily="34" charset="0"/>
              </a:rPr>
              <a:t>Gün.Ay.Yıl</a:t>
            </a:r>
            <a:r>
              <a:rPr lang="tr-TR" sz="2000" dirty="0">
                <a:latin typeface="Aptos" panose="020B0004020202020204" pitchFamily="34" charset="0"/>
                <a:cs typeface="Calibri" panose="020F0502020204030204" pitchFamily="34" charset="0"/>
              </a:rPr>
              <a:t>. İnternet adresi.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19125481" y="18334478"/>
            <a:ext cx="5503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latin typeface="Aptos" panose="020B0004020202020204" pitchFamily="34" charset="0"/>
                <a:cs typeface="Calibri" panose="020F0502020204030204" pitchFamily="34" charset="0"/>
              </a:rPr>
              <a:t>Şekil 2.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Modelin ROC eğrisinin gösterimi</a:t>
            </a:r>
          </a:p>
        </p:txBody>
      </p:sp>
      <p:sp>
        <p:nvSpPr>
          <p:cNvPr id="24" name="TextBox 25"/>
          <p:cNvSpPr txBox="1">
            <a:spLocks noChangeArrowheads="1"/>
          </p:cNvSpPr>
          <p:nvPr/>
        </p:nvSpPr>
        <p:spPr bwMode="auto">
          <a:xfrm>
            <a:off x="9034320" y="39283742"/>
            <a:ext cx="162755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4800" b="1" dirty="0">
                <a:solidFill>
                  <a:srgbClr val="0000FF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POSTER BOYUTLARI:  Genişlik: 50 cm,  Yükseklik: 70 cm</a:t>
            </a:r>
            <a:endParaRPr lang="en-US" sz="4800" b="1" dirty="0">
              <a:solidFill>
                <a:srgbClr val="0000FF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Dikdörtgen 40"/>
          <p:cNvSpPr/>
          <p:nvPr/>
        </p:nvSpPr>
        <p:spPr>
          <a:xfrm>
            <a:off x="16875858" y="29753942"/>
            <a:ext cx="108014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Bu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bölümde</a:t>
            </a:r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mümkün</a:t>
            </a:r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olduğunca</a:t>
            </a:r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kısa</a:t>
            </a:r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tutulmalıdır</a:t>
            </a:r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.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Teşekkür</a:t>
            </a:r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genellikle</a:t>
            </a:r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çalışmanın yapılmasında maddi/teknik/malzeme desteği sağlayan kurum ve kişilere</a:t>
            </a:r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yapılmalıdır</a:t>
            </a:r>
            <a:r>
              <a:rPr lang="en-US" sz="2400" dirty="0">
                <a:latin typeface="Aptos" panose="020B0004020202020204" pitchFamily="34" charset="0"/>
                <a:cs typeface="Calibri" panose="020F0502020204030204" pitchFamily="34" charset="0"/>
              </a:rPr>
              <a:t>.</a:t>
            </a:r>
            <a:endParaRPr lang="tr-TR" sz="2400" dirty="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Freeform 4">
            <a:extLst>
              <a:ext uri="{FF2B5EF4-FFF2-40B4-BE49-F238E27FC236}">
                <a16:creationId xmlns:a16="http://schemas.microsoft.com/office/drawing/2014/main" id="{68AEF49C-3D78-3E87-184D-E2A60E6DD275}"/>
              </a:ext>
            </a:extLst>
          </p:cNvPr>
          <p:cNvSpPr>
            <a:spLocks/>
          </p:cNvSpPr>
          <p:nvPr/>
        </p:nvSpPr>
        <p:spPr>
          <a:xfrm>
            <a:off x="1395358" y="7715455"/>
            <a:ext cx="11599200" cy="1800000"/>
          </a:xfrm>
          <a:custGeom>
            <a:avLst/>
            <a:gdLst/>
            <a:ahLst/>
            <a:cxnLst/>
            <a:rect l="l" t="t" r="r" b="b"/>
            <a:pathLst>
              <a:path w="10926243" h="2772534">
                <a:moveTo>
                  <a:pt x="0" y="0"/>
                </a:moveTo>
                <a:lnTo>
                  <a:pt x="10926243" y="0"/>
                </a:lnTo>
                <a:lnTo>
                  <a:pt x="10926243" y="2772534"/>
                </a:lnTo>
                <a:lnTo>
                  <a:pt x="0" y="277253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 dirty="0">
              <a:latin typeface="Aptos" panose="020B00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640B6F8-098C-DC3B-D6D1-14AA58AF03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540" y="822235"/>
            <a:ext cx="6477600" cy="6477600"/>
          </a:xfrm>
          <a:prstGeom prst="rect">
            <a:avLst/>
          </a:prstGeom>
        </p:spPr>
      </p:pic>
      <p:sp>
        <p:nvSpPr>
          <p:cNvPr id="39" name="Text Box 466"/>
          <p:cNvSpPr txBox="1">
            <a:spLocks noChangeArrowheads="1"/>
          </p:cNvSpPr>
          <p:nvPr/>
        </p:nvSpPr>
        <p:spPr bwMode="auto">
          <a:xfrm>
            <a:off x="7097207" y="3289210"/>
            <a:ext cx="14838833" cy="6890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tr-TR" sz="4000" b="1" i="1" dirty="0">
                <a:solidFill>
                  <a:schemeClr val="tx2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Öğrenci/Öğrencilerin İsmi</a:t>
            </a:r>
            <a:r>
              <a:rPr lang="en-US" sz="3600" b="1" i="1" dirty="0">
                <a:solidFill>
                  <a:schemeClr val="tx2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  </a:t>
            </a:r>
            <a:endParaRPr lang="tr-TR" sz="3600" b="1" i="1" dirty="0">
              <a:solidFill>
                <a:schemeClr val="tx2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tr-TR" sz="3600" b="1" dirty="0" err="1">
                <a:solidFill>
                  <a:schemeClr val="accent2">
                    <a:lumMod val="75000"/>
                  </a:schemeClr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ogrenci_no@isparta.edu.tr</a:t>
            </a:r>
            <a:r>
              <a:rPr lang="tr-TR" sz="3600" b="1" dirty="0">
                <a:solidFill>
                  <a:schemeClr val="accent2">
                    <a:lumMod val="75000"/>
                  </a:schemeClr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 </a:t>
            </a:r>
          </a:p>
          <a:p>
            <a:pPr algn="ctr" eaLnBrk="1" hangingPunct="1">
              <a:spcBef>
                <a:spcPct val="50000"/>
              </a:spcBef>
              <a:defRPr/>
            </a:pPr>
            <a:endParaRPr lang="tr-TR" sz="1050" b="1" dirty="0">
              <a:solidFill>
                <a:schemeClr val="accent2">
                  <a:lumMod val="75000"/>
                </a:schemeClr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tr-TR" sz="3600" b="1" dirty="0">
                <a:latin typeface="Aptos" panose="020B0004020202020204" pitchFamily="34" charset="0"/>
                <a:cs typeface="Calibri" panose="020F0502020204030204" pitchFamily="34" charset="0"/>
              </a:rPr>
              <a:t>Danışman : ………………………..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tr-TR" sz="3200" b="1" i="1" dirty="0">
                <a:solidFill>
                  <a:schemeClr val="tx2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Bilgisayar Mühendisliği Bölümü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tr-TR" sz="3200" b="1" i="1" dirty="0">
                <a:solidFill>
                  <a:schemeClr val="tx2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Isparta Uygulamalı Bilimler Üniversitesi, Teknoloji Fakültesi</a:t>
            </a:r>
            <a:r>
              <a:rPr lang="tr-TR" sz="3200" i="1" dirty="0">
                <a:solidFill>
                  <a:schemeClr val="tx2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tr-TR" sz="3200" b="1" i="1" dirty="0">
                <a:solidFill>
                  <a:schemeClr val="tx2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Isparta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tr-TR" sz="3600" b="1" i="1" dirty="0">
                <a:solidFill>
                  <a:schemeClr val="tx2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Mentor: </a:t>
            </a:r>
            <a:r>
              <a:rPr lang="tr-TR" sz="3200" b="1" i="1" dirty="0">
                <a:solidFill>
                  <a:schemeClr val="tx2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(bu satıra dönem içerisinde duyurusu yapılan amaçlarla bir işletmeden veya mühendisten mentor desteği alındıysa, işletmenin/mühendisin adı yazılacak. Mentor yoksa bu satır boş bırakılmadan tamamen silinecek. Poster örnekleri: </a:t>
            </a:r>
            <a:r>
              <a:rPr lang="tr-TR" sz="3200" b="1" i="1" dirty="0">
                <a:latin typeface="Aptos" panose="020B000402020202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https://teknoloji.isparta.edu.tr/bilmuh/tr/projeler/bitirme-tezleri-16792s.html</a:t>
            </a:r>
            <a:r>
              <a:rPr lang="tr-TR" sz="3200" b="1" i="1" dirty="0">
                <a:latin typeface="Aptos" panose="020B0004020202020204" pitchFamily="34" charset="0"/>
                <a:cs typeface="Calibri" panose="020F0502020204030204" pitchFamily="34" charset="0"/>
              </a:rPr>
              <a:t> )</a:t>
            </a:r>
            <a:endParaRPr lang="en-US" sz="3200" b="1" i="1" dirty="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763">
            <a:extLst>
              <a:ext uri="{FF2B5EF4-FFF2-40B4-BE49-F238E27FC236}">
                <a16:creationId xmlns:a16="http://schemas.microsoft.com/office/drawing/2014/main" id="{5871D1F7-C472-63C1-DB4D-DEB8109DA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455" y="8257889"/>
            <a:ext cx="6485236" cy="9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36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Özet</a:t>
            </a:r>
            <a:endParaRPr lang="en-US" sz="36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Rectangle 763">
            <a:extLst>
              <a:ext uri="{FF2B5EF4-FFF2-40B4-BE49-F238E27FC236}">
                <a16:creationId xmlns:a16="http://schemas.microsoft.com/office/drawing/2014/main" id="{E8334290-A7CB-F52D-9A38-2B6428EA3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401" y="7898919"/>
            <a:ext cx="1549427" cy="158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88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1</a:t>
            </a:r>
            <a:endParaRPr lang="en-US" sz="88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763">
            <a:extLst>
              <a:ext uri="{FF2B5EF4-FFF2-40B4-BE49-F238E27FC236}">
                <a16:creationId xmlns:a16="http://schemas.microsoft.com/office/drawing/2014/main" id="{596EFAC6-1D67-18E8-059A-0EF11D022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5860" y="14693594"/>
            <a:ext cx="6485236" cy="9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36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Giriş</a:t>
            </a:r>
            <a:endParaRPr lang="en-US" sz="36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763">
            <a:extLst>
              <a:ext uri="{FF2B5EF4-FFF2-40B4-BE49-F238E27FC236}">
                <a16:creationId xmlns:a16="http://schemas.microsoft.com/office/drawing/2014/main" id="{42433236-7F09-0B72-953B-6131A91D3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0036" y="14314740"/>
            <a:ext cx="1549427" cy="158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88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2</a:t>
            </a:r>
            <a:endParaRPr lang="en-US" sz="88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Text Box 1544">
            <a:extLst>
              <a:ext uri="{FF2B5EF4-FFF2-40B4-BE49-F238E27FC236}">
                <a16:creationId xmlns:a16="http://schemas.microsoft.com/office/drawing/2014/main" id="{7D17C821-74EE-D60B-B1BA-01F800E6D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168" y="15719838"/>
            <a:ext cx="1257435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Bütün başlıklar 36 puntoda olmalı ve kalın yazılmalıdır.</a:t>
            </a:r>
          </a:p>
          <a:p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Giriş kısmında konu hakkında kısa bilgiler verilmeli, çalışmanın amacı sosyal/ekonomik/teknik açıdan önemi kısaca belirtilmelidir.</a:t>
            </a:r>
          </a:p>
          <a:p>
            <a:endParaRPr lang="en-US" sz="2400" dirty="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763">
            <a:extLst>
              <a:ext uri="{FF2B5EF4-FFF2-40B4-BE49-F238E27FC236}">
                <a16:creationId xmlns:a16="http://schemas.microsoft.com/office/drawing/2014/main" id="{BD23DF71-9C3C-9D06-0637-1566A202D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64" y="19602407"/>
            <a:ext cx="6485236" cy="9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36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Materyal - Metot</a:t>
            </a:r>
            <a:endParaRPr lang="en-US" sz="36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763">
            <a:extLst>
              <a:ext uri="{FF2B5EF4-FFF2-40B4-BE49-F238E27FC236}">
                <a16:creationId xmlns:a16="http://schemas.microsoft.com/office/drawing/2014/main" id="{B31C9C09-E13C-E296-7506-05FD2B69D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2913" y="19235321"/>
            <a:ext cx="1549427" cy="158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88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3</a:t>
            </a:r>
            <a:endParaRPr lang="en-US" sz="88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763">
            <a:extLst>
              <a:ext uri="{FF2B5EF4-FFF2-40B4-BE49-F238E27FC236}">
                <a16:creationId xmlns:a16="http://schemas.microsoft.com/office/drawing/2014/main" id="{8DD74657-7573-E4BE-3C66-69285932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5481" y="8371639"/>
            <a:ext cx="7650583" cy="9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36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Araştırma Bulguları ve Tartışma</a:t>
            </a:r>
            <a:endParaRPr lang="en-US" sz="36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24" name="Rectangle 763">
            <a:extLst>
              <a:ext uri="{FF2B5EF4-FFF2-40B4-BE49-F238E27FC236}">
                <a16:creationId xmlns:a16="http://schemas.microsoft.com/office/drawing/2014/main" id="{A23EEF34-B569-5B0D-B6AF-0B05B0188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29" y="7976206"/>
            <a:ext cx="1549427" cy="158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88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4</a:t>
            </a:r>
            <a:endParaRPr lang="en-US" sz="88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27" name="Rectangle 763">
            <a:extLst>
              <a:ext uri="{FF2B5EF4-FFF2-40B4-BE49-F238E27FC236}">
                <a16:creationId xmlns:a16="http://schemas.microsoft.com/office/drawing/2014/main" id="{DDCB2F39-DE48-90B6-AD2B-BC2BFB394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9364" y="20035246"/>
            <a:ext cx="7650583" cy="9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36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Sonuç ve Öneriler</a:t>
            </a:r>
            <a:endParaRPr lang="en-US" sz="36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29" name="Rectangle 763">
            <a:extLst>
              <a:ext uri="{FF2B5EF4-FFF2-40B4-BE49-F238E27FC236}">
                <a16:creationId xmlns:a16="http://schemas.microsoft.com/office/drawing/2014/main" id="{2BB95065-D9DF-080D-54A6-AE83D466E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72092" y="19657399"/>
            <a:ext cx="1549427" cy="158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88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5</a:t>
            </a:r>
            <a:endParaRPr lang="en-US" sz="88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35" name="Rectangle 763">
            <a:extLst>
              <a:ext uri="{FF2B5EF4-FFF2-40B4-BE49-F238E27FC236}">
                <a16:creationId xmlns:a16="http://schemas.microsoft.com/office/drawing/2014/main" id="{391073AD-8A8F-F2CA-8844-20C552B8F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5360" y="27951756"/>
            <a:ext cx="7650583" cy="9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36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Teşekkür</a:t>
            </a:r>
            <a:endParaRPr lang="en-US" sz="36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36" name="Rectangle 763">
            <a:extLst>
              <a:ext uri="{FF2B5EF4-FFF2-40B4-BE49-F238E27FC236}">
                <a16:creationId xmlns:a16="http://schemas.microsoft.com/office/drawing/2014/main" id="{10F5A1FF-0354-F818-D0F7-64631AE7B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72092" y="27523124"/>
            <a:ext cx="1549427" cy="158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88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6</a:t>
            </a:r>
            <a:endParaRPr lang="en-US" sz="88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47" name="Rectangle 763">
            <a:extLst>
              <a:ext uri="{FF2B5EF4-FFF2-40B4-BE49-F238E27FC236}">
                <a16:creationId xmlns:a16="http://schemas.microsoft.com/office/drawing/2014/main" id="{D5F8396C-78E9-0057-4D18-E4FDC7C54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0313" y="32505185"/>
            <a:ext cx="8295751" cy="9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36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Referanslar</a:t>
            </a:r>
            <a:endParaRPr lang="en-US" sz="36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48" name="Rectangle 763">
            <a:extLst>
              <a:ext uri="{FF2B5EF4-FFF2-40B4-BE49-F238E27FC236}">
                <a16:creationId xmlns:a16="http://schemas.microsoft.com/office/drawing/2014/main" id="{F2EFB89E-8188-C0D6-7FC8-6BC1C107C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06760" y="32072753"/>
            <a:ext cx="1680089" cy="158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88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7</a:t>
            </a:r>
            <a:endParaRPr lang="en-US" sz="88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1050" name="Picture 1049">
            <a:extLst>
              <a:ext uri="{FF2B5EF4-FFF2-40B4-BE49-F238E27FC236}">
                <a16:creationId xmlns:a16="http://schemas.microsoft.com/office/drawing/2014/main" id="{4B928586-31CB-6A66-06E9-57D5EE06E2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51571" y="13971939"/>
            <a:ext cx="5432033" cy="4155866"/>
          </a:xfrm>
          <a:prstGeom prst="rect">
            <a:avLst/>
          </a:prstGeom>
        </p:spPr>
      </p:pic>
      <p:sp>
        <p:nvSpPr>
          <p:cNvPr id="1051" name="Rectangle 50">
            <a:extLst>
              <a:ext uri="{FF2B5EF4-FFF2-40B4-BE49-F238E27FC236}">
                <a16:creationId xmlns:a16="http://schemas.microsoft.com/office/drawing/2014/main" id="{F089E549-5CDF-62FE-2041-7FEDB4D5C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841" y="26675568"/>
            <a:ext cx="336278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TR">
              <a:latin typeface="Aptos" panose="020B0004020202020204" pitchFamily="34" charset="0"/>
            </a:endParaRPr>
          </a:p>
        </p:txBody>
      </p:sp>
      <p:pic>
        <p:nvPicPr>
          <p:cNvPr id="1053" name="Picture 1052">
            <a:extLst>
              <a:ext uri="{FF2B5EF4-FFF2-40B4-BE49-F238E27FC236}">
                <a16:creationId xmlns:a16="http://schemas.microsoft.com/office/drawing/2014/main" id="{7E72D7B1-F3E9-B018-C992-5BD42A0700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33316" y="29145178"/>
            <a:ext cx="9055684" cy="4177974"/>
          </a:xfrm>
          <a:prstGeom prst="rect">
            <a:avLst/>
          </a:prstGeom>
        </p:spPr>
      </p:pic>
      <p:grpSp>
        <p:nvGrpSpPr>
          <p:cNvPr id="1142" name="Group 1141">
            <a:extLst>
              <a:ext uri="{FF2B5EF4-FFF2-40B4-BE49-F238E27FC236}">
                <a16:creationId xmlns:a16="http://schemas.microsoft.com/office/drawing/2014/main" id="{9CA8147B-D014-C268-7F9A-D1F544664522}"/>
              </a:ext>
            </a:extLst>
          </p:cNvPr>
          <p:cNvGrpSpPr/>
          <p:nvPr/>
        </p:nvGrpSpPr>
        <p:grpSpPr>
          <a:xfrm>
            <a:off x="14721108" y="8826358"/>
            <a:ext cx="329416" cy="29216925"/>
            <a:chOff x="14721108" y="8826358"/>
            <a:chExt cx="329416" cy="29216925"/>
          </a:xfrm>
        </p:grpSpPr>
        <p:grpSp>
          <p:nvGrpSpPr>
            <p:cNvPr id="1054" name="Group 6">
              <a:extLst>
                <a:ext uri="{FF2B5EF4-FFF2-40B4-BE49-F238E27FC236}">
                  <a16:creationId xmlns:a16="http://schemas.microsoft.com/office/drawing/2014/main" id="{89685C4D-CE44-022A-DE77-BC700F49BF14}"/>
                </a:ext>
              </a:extLst>
            </p:cNvPr>
            <p:cNvGrpSpPr/>
            <p:nvPr/>
          </p:nvGrpSpPr>
          <p:grpSpPr>
            <a:xfrm>
              <a:off x="14725441" y="18577889"/>
              <a:ext cx="325083" cy="9722110"/>
              <a:chOff x="0" y="0"/>
              <a:chExt cx="433444" cy="12962814"/>
            </a:xfrm>
          </p:grpSpPr>
          <p:sp>
            <p:nvSpPr>
              <p:cNvPr id="1055" name="Freeform 7">
                <a:extLst>
                  <a:ext uri="{FF2B5EF4-FFF2-40B4-BE49-F238E27FC236}">
                    <a16:creationId xmlns:a16="http://schemas.microsoft.com/office/drawing/2014/main" id="{718CD3CE-86E5-4F49-20FD-8DDA04DD1F29}"/>
                  </a:ext>
                </a:extLst>
              </p:cNvPr>
              <p:cNvSpPr/>
              <p:nvPr/>
            </p:nvSpPr>
            <p:spPr>
              <a:xfrm>
                <a:off x="0" y="0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56" name="Freeform 8">
                <a:extLst>
                  <a:ext uri="{FF2B5EF4-FFF2-40B4-BE49-F238E27FC236}">
                    <a16:creationId xmlns:a16="http://schemas.microsoft.com/office/drawing/2014/main" id="{464B7421-B08D-592B-D760-F173B68C43D5}"/>
                  </a:ext>
                </a:extLst>
              </p:cNvPr>
              <p:cNvSpPr/>
              <p:nvPr/>
            </p:nvSpPr>
            <p:spPr>
              <a:xfrm>
                <a:off x="0" y="462958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57" name="Freeform 9">
                <a:extLst>
                  <a:ext uri="{FF2B5EF4-FFF2-40B4-BE49-F238E27FC236}">
                    <a16:creationId xmlns:a16="http://schemas.microsoft.com/office/drawing/2014/main" id="{F84D79EC-3136-C7E6-0972-F66DF977A282}"/>
                  </a:ext>
                </a:extLst>
              </p:cNvPr>
              <p:cNvSpPr/>
              <p:nvPr/>
            </p:nvSpPr>
            <p:spPr>
              <a:xfrm>
                <a:off x="0" y="925915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58" name="Freeform 10">
                <a:extLst>
                  <a:ext uri="{FF2B5EF4-FFF2-40B4-BE49-F238E27FC236}">
                    <a16:creationId xmlns:a16="http://schemas.microsoft.com/office/drawing/2014/main" id="{18171022-70A2-7C75-DD97-49FAE53648D0}"/>
                  </a:ext>
                </a:extLst>
              </p:cNvPr>
              <p:cNvSpPr/>
              <p:nvPr/>
            </p:nvSpPr>
            <p:spPr>
              <a:xfrm>
                <a:off x="0" y="138887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59" name="Freeform 11">
                <a:extLst>
                  <a:ext uri="{FF2B5EF4-FFF2-40B4-BE49-F238E27FC236}">
                    <a16:creationId xmlns:a16="http://schemas.microsoft.com/office/drawing/2014/main" id="{C836D8C9-204B-0618-F39B-513FF0B3E9EE}"/>
                  </a:ext>
                </a:extLst>
              </p:cNvPr>
              <p:cNvSpPr/>
              <p:nvPr/>
            </p:nvSpPr>
            <p:spPr>
              <a:xfrm>
                <a:off x="0" y="1851831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0" name="Freeform 12">
                <a:extLst>
                  <a:ext uri="{FF2B5EF4-FFF2-40B4-BE49-F238E27FC236}">
                    <a16:creationId xmlns:a16="http://schemas.microsoft.com/office/drawing/2014/main" id="{738C745F-4FD9-AD43-0F70-154AAECDCB8E}"/>
                  </a:ext>
                </a:extLst>
              </p:cNvPr>
              <p:cNvSpPr/>
              <p:nvPr/>
            </p:nvSpPr>
            <p:spPr>
              <a:xfrm>
                <a:off x="0" y="2314788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1" name="Freeform 13">
                <a:extLst>
                  <a:ext uri="{FF2B5EF4-FFF2-40B4-BE49-F238E27FC236}">
                    <a16:creationId xmlns:a16="http://schemas.microsoft.com/office/drawing/2014/main" id="{27591269-CF6A-D9CF-EC72-86BFA69BF811}"/>
                  </a:ext>
                </a:extLst>
              </p:cNvPr>
              <p:cNvSpPr/>
              <p:nvPr/>
            </p:nvSpPr>
            <p:spPr>
              <a:xfrm>
                <a:off x="0" y="277774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2" name="Freeform 14">
                <a:extLst>
                  <a:ext uri="{FF2B5EF4-FFF2-40B4-BE49-F238E27FC236}">
                    <a16:creationId xmlns:a16="http://schemas.microsoft.com/office/drawing/2014/main" id="{707594A7-844E-1599-4DB3-AB2E781CABF3}"/>
                  </a:ext>
                </a:extLst>
              </p:cNvPr>
              <p:cNvSpPr/>
              <p:nvPr/>
            </p:nvSpPr>
            <p:spPr>
              <a:xfrm>
                <a:off x="0" y="324070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3" name="Freeform 15">
                <a:extLst>
                  <a:ext uri="{FF2B5EF4-FFF2-40B4-BE49-F238E27FC236}">
                    <a16:creationId xmlns:a16="http://schemas.microsoft.com/office/drawing/2014/main" id="{575C7C9B-693C-5CFA-84A5-234F33F61FCE}"/>
                  </a:ext>
                </a:extLst>
              </p:cNvPr>
              <p:cNvSpPr/>
              <p:nvPr/>
            </p:nvSpPr>
            <p:spPr>
              <a:xfrm>
                <a:off x="0" y="3703661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4" name="Freeform 16">
                <a:extLst>
                  <a:ext uri="{FF2B5EF4-FFF2-40B4-BE49-F238E27FC236}">
                    <a16:creationId xmlns:a16="http://schemas.microsoft.com/office/drawing/2014/main" id="{2E92340E-8A95-D6FB-4E30-807E4D504DCB}"/>
                  </a:ext>
                </a:extLst>
              </p:cNvPr>
              <p:cNvSpPr/>
              <p:nvPr/>
            </p:nvSpPr>
            <p:spPr>
              <a:xfrm>
                <a:off x="0" y="4166619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5" name="Freeform 17">
                <a:extLst>
                  <a:ext uri="{FF2B5EF4-FFF2-40B4-BE49-F238E27FC236}">
                    <a16:creationId xmlns:a16="http://schemas.microsoft.com/office/drawing/2014/main" id="{FA01E56F-BC2A-B9BF-3FE1-12697154866E}"/>
                  </a:ext>
                </a:extLst>
              </p:cNvPr>
              <p:cNvSpPr/>
              <p:nvPr/>
            </p:nvSpPr>
            <p:spPr>
              <a:xfrm>
                <a:off x="0" y="462957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6" name="Freeform 18">
                <a:extLst>
                  <a:ext uri="{FF2B5EF4-FFF2-40B4-BE49-F238E27FC236}">
                    <a16:creationId xmlns:a16="http://schemas.microsoft.com/office/drawing/2014/main" id="{B3EE111D-1761-9FFF-BA14-F3CE879A6D9D}"/>
                  </a:ext>
                </a:extLst>
              </p:cNvPr>
              <p:cNvSpPr/>
              <p:nvPr/>
            </p:nvSpPr>
            <p:spPr>
              <a:xfrm>
                <a:off x="0" y="5092534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7" name="Freeform 19">
                <a:extLst>
                  <a:ext uri="{FF2B5EF4-FFF2-40B4-BE49-F238E27FC236}">
                    <a16:creationId xmlns:a16="http://schemas.microsoft.com/office/drawing/2014/main" id="{490D0B5C-5ED2-51F5-BC0A-78947C9CEB4F}"/>
                  </a:ext>
                </a:extLst>
              </p:cNvPr>
              <p:cNvSpPr/>
              <p:nvPr/>
            </p:nvSpPr>
            <p:spPr>
              <a:xfrm>
                <a:off x="0" y="5555492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8" name="Freeform 20">
                <a:extLst>
                  <a:ext uri="{FF2B5EF4-FFF2-40B4-BE49-F238E27FC236}">
                    <a16:creationId xmlns:a16="http://schemas.microsoft.com/office/drawing/2014/main" id="{72EED743-52C5-3725-A904-B8A9BB7FD0E2}"/>
                  </a:ext>
                </a:extLst>
              </p:cNvPr>
              <p:cNvSpPr/>
              <p:nvPr/>
            </p:nvSpPr>
            <p:spPr>
              <a:xfrm>
                <a:off x="0" y="6018449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69" name="Freeform 21">
                <a:extLst>
                  <a:ext uri="{FF2B5EF4-FFF2-40B4-BE49-F238E27FC236}">
                    <a16:creationId xmlns:a16="http://schemas.microsoft.com/office/drawing/2014/main" id="{9357FFA3-FB7B-188C-75B7-B5964B723BE8}"/>
                  </a:ext>
                </a:extLst>
              </p:cNvPr>
              <p:cNvSpPr/>
              <p:nvPr/>
            </p:nvSpPr>
            <p:spPr>
              <a:xfrm>
                <a:off x="0" y="6481407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0" name="Freeform 22">
                <a:extLst>
                  <a:ext uri="{FF2B5EF4-FFF2-40B4-BE49-F238E27FC236}">
                    <a16:creationId xmlns:a16="http://schemas.microsoft.com/office/drawing/2014/main" id="{0018F91A-E0B4-A056-472B-FC880F40CA7D}"/>
                  </a:ext>
                </a:extLst>
              </p:cNvPr>
              <p:cNvSpPr/>
              <p:nvPr/>
            </p:nvSpPr>
            <p:spPr>
              <a:xfrm>
                <a:off x="0" y="6944365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1" name="Freeform 23">
                <a:extLst>
                  <a:ext uri="{FF2B5EF4-FFF2-40B4-BE49-F238E27FC236}">
                    <a16:creationId xmlns:a16="http://schemas.microsoft.com/office/drawing/2014/main" id="{170D2A7C-71A0-284F-4C41-478B5B8CA2BD}"/>
                  </a:ext>
                </a:extLst>
              </p:cNvPr>
              <p:cNvSpPr/>
              <p:nvPr/>
            </p:nvSpPr>
            <p:spPr>
              <a:xfrm>
                <a:off x="0" y="7407322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2" name="Freeform 24">
                <a:extLst>
                  <a:ext uri="{FF2B5EF4-FFF2-40B4-BE49-F238E27FC236}">
                    <a16:creationId xmlns:a16="http://schemas.microsoft.com/office/drawing/2014/main" id="{8E2912C7-EC89-502B-6230-0F76E0C9615E}"/>
                  </a:ext>
                </a:extLst>
              </p:cNvPr>
              <p:cNvSpPr/>
              <p:nvPr/>
            </p:nvSpPr>
            <p:spPr>
              <a:xfrm>
                <a:off x="0" y="7870280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3" name="Freeform 25">
                <a:extLst>
                  <a:ext uri="{FF2B5EF4-FFF2-40B4-BE49-F238E27FC236}">
                    <a16:creationId xmlns:a16="http://schemas.microsoft.com/office/drawing/2014/main" id="{60CDFE67-612F-1911-94E3-C9163D59331C}"/>
                  </a:ext>
                </a:extLst>
              </p:cNvPr>
              <p:cNvSpPr/>
              <p:nvPr/>
            </p:nvSpPr>
            <p:spPr>
              <a:xfrm>
                <a:off x="0" y="8333237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4" name="Freeform 26">
                <a:extLst>
                  <a:ext uri="{FF2B5EF4-FFF2-40B4-BE49-F238E27FC236}">
                    <a16:creationId xmlns:a16="http://schemas.microsoft.com/office/drawing/2014/main" id="{581A0D3B-13ED-4161-3A3E-E6D5A4935C0F}"/>
                  </a:ext>
                </a:extLst>
              </p:cNvPr>
              <p:cNvSpPr/>
              <p:nvPr/>
            </p:nvSpPr>
            <p:spPr>
              <a:xfrm>
                <a:off x="0" y="8796195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5" name="Freeform 27">
                <a:extLst>
                  <a:ext uri="{FF2B5EF4-FFF2-40B4-BE49-F238E27FC236}">
                    <a16:creationId xmlns:a16="http://schemas.microsoft.com/office/drawing/2014/main" id="{5A8008F2-CB9A-C28A-5B71-5320DB78B685}"/>
                  </a:ext>
                </a:extLst>
              </p:cNvPr>
              <p:cNvSpPr/>
              <p:nvPr/>
            </p:nvSpPr>
            <p:spPr>
              <a:xfrm>
                <a:off x="0" y="925915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6" name="Freeform 28">
                <a:extLst>
                  <a:ext uri="{FF2B5EF4-FFF2-40B4-BE49-F238E27FC236}">
                    <a16:creationId xmlns:a16="http://schemas.microsoft.com/office/drawing/2014/main" id="{ACCDBD56-B54A-F0E8-EF25-7235DDB5AC35}"/>
                  </a:ext>
                </a:extLst>
              </p:cNvPr>
              <p:cNvSpPr/>
              <p:nvPr/>
            </p:nvSpPr>
            <p:spPr>
              <a:xfrm>
                <a:off x="0" y="9722110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7" name="Freeform 29">
                <a:extLst>
                  <a:ext uri="{FF2B5EF4-FFF2-40B4-BE49-F238E27FC236}">
                    <a16:creationId xmlns:a16="http://schemas.microsoft.com/office/drawing/2014/main" id="{2AAD9C9D-F3E3-1D86-2BB8-E1FFE69CE893}"/>
                  </a:ext>
                </a:extLst>
              </p:cNvPr>
              <p:cNvSpPr/>
              <p:nvPr/>
            </p:nvSpPr>
            <p:spPr>
              <a:xfrm>
                <a:off x="0" y="10185068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8" name="Freeform 30">
                <a:extLst>
                  <a:ext uri="{FF2B5EF4-FFF2-40B4-BE49-F238E27FC236}">
                    <a16:creationId xmlns:a16="http://schemas.microsoft.com/office/drawing/2014/main" id="{CB8E0C5E-EF72-6551-48D5-FD61E0EF5E3C}"/>
                  </a:ext>
                </a:extLst>
              </p:cNvPr>
              <p:cNvSpPr/>
              <p:nvPr/>
            </p:nvSpPr>
            <p:spPr>
              <a:xfrm>
                <a:off x="0" y="1064802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79" name="Freeform 31">
                <a:extLst>
                  <a:ext uri="{FF2B5EF4-FFF2-40B4-BE49-F238E27FC236}">
                    <a16:creationId xmlns:a16="http://schemas.microsoft.com/office/drawing/2014/main" id="{10F2C0AE-D61D-7F19-4392-161F5F791A42}"/>
                  </a:ext>
                </a:extLst>
              </p:cNvPr>
              <p:cNvSpPr/>
              <p:nvPr/>
            </p:nvSpPr>
            <p:spPr>
              <a:xfrm>
                <a:off x="0" y="1111098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80" name="Freeform 32">
                <a:extLst>
                  <a:ext uri="{FF2B5EF4-FFF2-40B4-BE49-F238E27FC236}">
                    <a16:creationId xmlns:a16="http://schemas.microsoft.com/office/drawing/2014/main" id="{3ED5300A-810A-01A2-DD18-2ED857C452FE}"/>
                  </a:ext>
                </a:extLst>
              </p:cNvPr>
              <p:cNvSpPr/>
              <p:nvPr/>
            </p:nvSpPr>
            <p:spPr>
              <a:xfrm>
                <a:off x="0" y="11573941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81" name="Freeform 33">
                <a:extLst>
                  <a:ext uri="{FF2B5EF4-FFF2-40B4-BE49-F238E27FC236}">
                    <a16:creationId xmlns:a16="http://schemas.microsoft.com/office/drawing/2014/main" id="{2057BAAC-AF46-277D-A49D-CCBF7C991864}"/>
                  </a:ext>
                </a:extLst>
              </p:cNvPr>
              <p:cNvSpPr/>
              <p:nvPr/>
            </p:nvSpPr>
            <p:spPr>
              <a:xfrm>
                <a:off x="0" y="12036899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82" name="Freeform 34">
                <a:extLst>
                  <a:ext uri="{FF2B5EF4-FFF2-40B4-BE49-F238E27FC236}">
                    <a16:creationId xmlns:a16="http://schemas.microsoft.com/office/drawing/2014/main" id="{C3ECF960-6C7B-A1EA-01FF-D4089D9ACC1F}"/>
                  </a:ext>
                </a:extLst>
              </p:cNvPr>
              <p:cNvSpPr/>
              <p:nvPr/>
            </p:nvSpPr>
            <p:spPr>
              <a:xfrm>
                <a:off x="0" y="1249985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</p:grpSp>
        <p:grpSp>
          <p:nvGrpSpPr>
            <p:cNvPr id="1083" name="Group 6">
              <a:extLst>
                <a:ext uri="{FF2B5EF4-FFF2-40B4-BE49-F238E27FC236}">
                  <a16:creationId xmlns:a16="http://schemas.microsoft.com/office/drawing/2014/main" id="{45DD224E-CA5C-9D7F-4700-F6077C1BBA9C}"/>
                </a:ext>
              </a:extLst>
            </p:cNvPr>
            <p:cNvGrpSpPr/>
            <p:nvPr/>
          </p:nvGrpSpPr>
          <p:grpSpPr>
            <a:xfrm>
              <a:off x="14723566" y="8826358"/>
              <a:ext cx="325083" cy="9722110"/>
              <a:chOff x="0" y="0"/>
              <a:chExt cx="433444" cy="12962814"/>
            </a:xfrm>
          </p:grpSpPr>
          <p:sp>
            <p:nvSpPr>
              <p:cNvPr id="1084" name="Freeform 7">
                <a:extLst>
                  <a:ext uri="{FF2B5EF4-FFF2-40B4-BE49-F238E27FC236}">
                    <a16:creationId xmlns:a16="http://schemas.microsoft.com/office/drawing/2014/main" id="{2AE4FC52-2F9F-7E68-027E-CE3E4ADC8969}"/>
                  </a:ext>
                </a:extLst>
              </p:cNvPr>
              <p:cNvSpPr/>
              <p:nvPr/>
            </p:nvSpPr>
            <p:spPr>
              <a:xfrm>
                <a:off x="0" y="0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85" name="Freeform 8">
                <a:extLst>
                  <a:ext uri="{FF2B5EF4-FFF2-40B4-BE49-F238E27FC236}">
                    <a16:creationId xmlns:a16="http://schemas.microsoft.com/office/drawing/2014/main" id="{07F6FD7B-DE73-BB67-E911-26DEE068E188}"/>
                  </a:ext>
                </a:extLst>
              </p:cNvPr>
              <p:cNvSpPr/>
              <p:nvPr/>
            </p:nvSpPr>
            <p:spPr>
              <a:xfrm>
                <a:off x="0" y="462958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86" name="Freeform 9">
                <a:extLst>
                  <a:ext uri="{FF2B5EF4-FFF2-40B4-BE49-F238E27FC236}">
                    <a16:creationId xmlns:a16="http://schemas.microsoft.com/office/drawing/2014/main" id="{76E6488F-34B3-7C59-741D-F5CDF8612961}"/>
                  </a:ext>
                </a:extLst>
              </p:cNvPr>
              <p:cNvSpPr/>
              <p:nvPr/>
            </p:nvSpPr>
            <p:spPr>
              <a:xfrm>
                <a:off x="0" y="925915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87" name="Freeform 10">
                <a:extLst>
                  <a:ext uri="{FF2B5EF4-FFF2-40B4-BE49-F238E27FC236}">
                    <a16:creationId xmlns:a16="http://schemas.microsoft.com/office/drawing/2014/main" id="{166A6BFA-7722-07E4-3A9A-ACF27C6BAB8C}"/>
                  </a:ext>
                </a:extLst>
              </p:cNvPr>
              <p:cNvSpPr/>
              <p:nvPr/>
            </p:nvSpPr>
            <p:spPr>
              <a:xfrm>
                <a:off x="0" y="138887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88" name="Freeform 11">
                <a:extLst>
                  <a:ext uri="{FF2B5EF4-FFF2-40B4-BE49-F238E27FC236}">
                    <a16:creationId xmlns:a16="http://schemas.microsoft.com/office/drawing/2014/main" id="{69C55C71-6F83-E315-3880-EA12B9C7403C}"/>
                  </a:ext>
                </a:extLst>
              </p:cNvPr>
              <p:cNvSpPr/>
              <p:nvPr/>
            </p:nvSpPr>
            <p:spPr>
              <a:xfrm>
                <a:off x="0" y="1851831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89" name="Freeform 12">
                <a:extLst>
                  <a:ext uri="{FF2B5EF4-FFF2-40B4-BE49-F238E27FC236}">
                    <a16:creationId xmlns:a16="http://schemas.microsoft.com/office/drawing/2014/main" id="{4D8E9AEA-F29A-B0DF-C3DF-8450AC6664DB}"/>
                  </a:ext>
                </a:extLst>
              </p:cNvPr>
              <p:cNvSpPr/>
              <p:nvPr/>
            </p:nvSpPr>
            <p:spPr>
              <a:xfrm>
                <a:off x="0" y="2314788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0" name="Freeform 13">
                <a:extLst>
                  <a:ext uri="{FF2B5EF4-FFF2-40B4-BE49-F238E27FC236}">
                    <a16:creationId xmlns:a16="http://schemas.microsoft.com/office/drawing/2014/main" id="{AC77E2F6-789E-F6D2-5F4F-2799014E2B2F}"/>
                  </a:ext>
                </a:extLst>
              </p:cNvPr>
              <p:cNvSpPr/>
              <p:nvPr/>
            </p:nvSpPr>
            <p:spPr>
              <a:xfrm>
                <a:off x="0" y="277774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1" name="Freeform 14">
                <a:extLst>
                  <a:ext uri="{FF2B5EF4-FFF2-40B4-BE49-F238E27FC236}">
                    <a16:creationId xmlns:a16="http://schemas.microsoft.com/office/drawing/2014/main" id="{2D75EA2E-D6E0-34DF-9B20-006D3BEA8D9B}"/>
                  </a:ext>
                </a:extLst>
              </p:cNvPr>
              <p:cNvSpPr/>
              <p:nvPr/>
            </p:nvSpPr>
            <p:spPr>
              <a:xfrm>
                <a:off x="0" y="324070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2" name="Freeform 15">
                <a:extLst>
                  <a:ext uri="{FF2B5EF4-FFF2-40B4-BE49-F238E27FC236}">
                    <a16:creationId xmlns:a16="http://schemas.microsoft.com/office/drawing/2014/main" id="{4C019357-C9B7-00E6-5FEE-85B437BA717F}"/>
                  </a:ext>
                </a:extLst>
              </p:cNvPr>
              <p:cNvSpPr/>
              <p:nvPr/>
            </p:nvSpPr>
            <p:spPr>
              <a:xfrm>
                <a:off x="0" y="3703661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3" name="Freeform 16">
                <a:extLst>
                  <a:ext uri="{FF2B5EF4-FFF2-40B4-BE49-F238E27FC236}">
                    <a16:creationId xmlns:a16="http://schemas.microsoft.com/office/drawing/2014/main" id="{8B642CE1-507E-41C2-1312-0E0649E6F60A}"/>
                  </a:ext>
                </a:extLst>
              </p:cNvPr>
              <p:cNvSpPr/>
              <p:nvPr/>
            </p:nvSpPr>
            <p:spPr>
              <a:xfrm>
                <a:off x="0" y="4166619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4" name="Freeform 17">
                <a:extLst>
                  <a:ext uri="{FF2B5EF4-FFF2-40B4-BE49-F238E27FC236}">
                    <a16:creationId xmlns:a16="http://schemas.microsoft.com/office/drawing/2014/main" id="{416D8316-DADA-491C-5859-C91D11453A88}"/>
                  </a:ext>
                </a:extLst>
              </p:cNvPr>
              <p:cNvSpPr/>
              <p:nvPr/>
            </p:nvSpPr>
            <p:spPr>
              <a:xfrm>
                <a:off x="0" y="462957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5" name="Freeform 18">
                <a:extLst>
                  <a:ext uri="{FF2B5EF4-FFF2-40B4-BE49-F238E27FC236}">
                    <a16:creationId xmlns:a16="http://schemas.microsoft.com/office/drawing/2014/main" id="{04A2D87B-082F-C67B-2AEA-069FD9551656}"/>
                  </a:ext>
                </a:extLst>
              </p:cNvPr>
              <p:cNvSpPr/>
              <p:nvPr/>
            </p:nvSpPr>
            <p:spPr>
              <a:xfrm>
                <a:off x="0" y="5092534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6" name="Freeform 19">
                <a:extLst>
                  <a:ext uri="{FF2B5EF4-FFF2-40B4-BE49-F238E27FC236}">
                    <a16:creationId xmlns:a16="http://schemas.microsoft.com/office/drawing/2014/main" id="{F655D278-8BBD-D216-4241-046C0D4B0278}"/>
                  </a:ext>
                </a:extLst>
              </p:cNvPr>
              <p:cNvSpPr/>
              <p:nvPr/>
            </p:nvSpPr>
            <p:spPr>
              <a:xfrm>
                <a:off x="0" y="5555492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7" name="Freeform 20">
                <a:extLst>
                  <a:ext uri="{FF2B5EF4-FFF2-40B4-BE49-F238E27FC236}">
                    <a16:creationId xmlns:a16="http://schemas.microsoft.com/office/drawing/2014/main" id="{E6F4120D-FA28-1C6C-B60C-1E57084484A8}"/>
                  </a:ext>
                </a:extLst>
              </p:cNvPr>
              <p:cNvSpPr/>
              <p:nvPr/>
            </p:nvSpPr>
            <p:spPr>
              <a:xfrm>
                <a:off x="0" y="6018449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8" name="Freeform 21">
                <a:extLst>
                  <a:ext uri="{FF2B5EF4-FFF2-40B4-BE49-F238E27FC236}">
                    <a16:creationId xmlns:a16="http://schemas.microsoft.com/office/drawing/2014/main" id="{6236A699-A1CA-7837-D871-E8DC9BF4B6BE}"/>
                  </a:ext>
                </a:extLst>
              </p:cNvPr>
              <p:cNvSpPr/>
              <p:nvPr/>
            </p:nvSpPr>
            <p:spPr>
              <a:xfrm>
                <a:off x="0" y="6481407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099" name="Freeform 22">
                <a:extLst>
                  <a:ext uri="{FF2B5EF4-FFF2-40B4-BE49-F238E27FC236}">
                    <a16:creationId xmlns:a16="http://schemas.microsoft.com/office/drawing/2014/main" id="{028A84BA-8BF1-DF1F-1BBF-00DB8E0A060C}"/>
                  </a:ext>
                </a:extLst>
              </p:cNvPr>
              <p:cNvSpPr/>
              <p:nvPr/>
            </p:nvSpPr>
            <p:spPr>
              <a:xfrm>
                <a:off x="0" y="6944365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0" name="Freeform 23">
                <a:extLst>
                  <a:ext uri="{FF2B5EF4-FFF2-40B4-BE49-F238E27FC236}">
                    <a16:creationId xmlns:a16="http://schemas.microsoft.com/office/drawing/2014/main" id="{6FA90CD4-805E-6018-A5F9-56E7644119A8}"/>
                  </a:ext>
                </a:extLst>
              </p:cNvPr>
              <p:cNvSpPr/>
              <p:nvPr/>
            </p:nvSpPr>
            <p:spPr>
              <a:xfrm>
                <a:off x="0" y="7407322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1" name="Freeform 24">
                <a:extLst>
                  <a:ext uri="{FF2B5EF4-FFF2-40B4-BE49-F238E27FC236}">
                    <a16:creationId xmlns:a16="http://schemas.microsoft.com/office/drawing/2014/main" id="{D30671AC-EFDC-BF4D-81B7-D731189E3801}"/>
                  </a:ext>
                </a:extLst>
              </p:cNvPr>
              <p:cNvSpPr/>
              <p:nvPr/>
            </p:nvSpPr>
            <p:spPr>
              <a:xfrm>
                <a:off x="0" y="7870280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2" name="Freeform 25">
                <a:extLst>
                  <a:ext uri="{FF2B5EF4-FFF2-40B4-BE49-F238E27FC236}">
                    <a16:creationId xmlns:a16="http://schemas.microsoft.com/office/drawing/2014/main" id="{52D999FC-C075-8420-96AD-9048C6ADF66E}"/>
                  </a:ext>
                </a:extLst>
              </p:cNvPr>
              <p:cNvSpPr/>
              <p:nvPr/>
            </p:nvSpPr>
            <p:spPr>
              <a:xfrm>
                <a:off x="0" y="8333237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3" name="Freeform 26">
                <a:extLst>
                  <a:ext uri="{FF2B5EF4-FFF2-40B4-BE49-F238E27FC236}">
                    <a16:creationId xmlns:a16="http://schemas.microsoft.com/office/drawing/2014/main" id="{83A4B3D5-1469-F612-2F7E-995AE1ADA32C}"/>
                  </a:ext>
                </a:extLst>
              </p:cNvPr>
              <p:cNvSpPr/>
              <p:nvPr/>
            </p:nvSpPr>
            <p:spPr>
              <a:xfrm>
                <a:off x="0" y="8796195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4" name="Freeform 27">
                <a:extLst>
                  <a:ext uri="{FF2B5EF4-FFF2-40B4-BE49-F238E27FC236}">
                    <a16:creationId xmlns:a16="http://schemas.microsoft.com/office/drawing/2014/main" id="{5CA8EFD9-35BA-C3B8-D016-9B6B9FC2E6F8}"/>
                  </a:ext>
                </a:extLst>
              </p:cNvPr>
              <p:cNvSpPr/>
              <p:nvPr/>
            </p:nvSpPr>
            <p:spPr>
              <a:xfrm>
                <a:off x="0" y="925915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5" name="Freeform 28">
                <a:extLst>
                  <a:ext uri="{FF2B5EF4-FFF2-40B4-BE49-F238E27FC236}">
                    <a16:creationId xmlns:a16="http://schemas.microsoft.com/office/drawing/2014/main" id="{2A20EC15-8D73-CE6D-228E-8465F35C2E98}"/>
                  </a:ext>
                </a:extLst>
              </p:cNvPr>
              <p:cNvSpPr/>
              <p:nvPr/>
            </p:nvSpPr>
            <p:spPr>
              <a:xfrm>
                <a:off x="0" y="9722110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6" name="Freeform 29">
                <a:extLst>
                  <a:ext uri="{FF2B5EF4-FFF2-40B4-BE49-F238E27FC236}">
                    <a16:creationId xmlns:a16="http://schemas.microsoft.com/office/drawing/2014/main" id="{DCE59620-0AFD-0A0C-4ADE-B111A4A29DD7}"/>
                  </a:ext>
                </a:extLst>
              </p:cNvPr>
              <p:cNvSpPr/>
              <p:nvPr/>
            </p:nvSpPr>
            <p:spPr>
              <a:xfrm>
                <a:off x="0" y="10185068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7" name="Freeform 30">
                <a:extLst>
                  <a:ext uri="{FF2B5EF4-FFF2-40B4-BE49-F238E27FC236}">
                    <a16:creationId xmlns:a16="http://schemas.microsoft.com/office/drawing/2014/main" id="{D8671461-2C04-0F85-784A-8672AB9BB4E5}"/>
                  </a:ext>
                </a:extLst>
              </p:cNvPr>
              <p:cNvSpPr/>
              <p:nvPr/>
            </p:nvSpPr>
            <p:spPr>
              <a:xfrm>
                <a:off x="0" y="1064802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8" name="Freeform 31">
                <a:extLst>
                  <a:ext uri="{FF2B5EF4-FFF2-40B4-BE49-F238E27FC236}">
                    <a16:creationId xmlns:a16="http://schemas.microsoft.com/office/drawing/2014/main" id="{ED541926-1E63-3D0E-4699-F47DFA9E54AD}"/>
                  </a:ext>
                </a:extLst>
              </p:cNvPr>
              <p:cNvSpPr/>
              <p:nvPr/>
            </p:nvSpPr>
            <p:spPr>
              <a:xfrm>
                <a:off x="0" y="1111098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09" name="Freeform 32">
                <a:extLst>
                  <a:ext uri="{FF2B5EF4-FFF2-40B4-BE49-F238E27FC236}">
                    <a16:creationId xmlns:a16="http://schemas.microsoft.com/office/drawing/2014/main" id="{4A21E4C1-AB04-FDF2-C37F-446537C82D65}"/>
                  </a:ext>
                </a:extLst>
              </p:cNvPr>
              <p:cNvSpPr/>
              <p:nvPr/>
            </p:nvSpPr>
            <p:spPr>
              <a:xfrm>
                <a:off x="0" y="11573941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10" name="Freeform 33">
                <a:extLst>
                  <a:ext uri="{FF2B5EF4-FFF2-40B4-BE49-F238E27FC236}">
                    <a16:creationId xmlns:a16="http://schemas.microsoft.com/office/drawing/2014/main" id="{D3A3FA5B-3D46-C3D2-39F7-D0DE49B72671}"/>
                  </a:ext>
                </a:extLst>
              </p:cNvPr>
              <p:cNvSpPr/>
              <p:nvPr/>
            </p:nvSpPr>
            <p:spPr>
              <a:xfrm>
                <a:off x="0" y="12036899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11" name="Freeform 34">
                <a:extLst>
                  <a:ext uri="{FF2B5EF4-FFF2-40B4-BE49-F238E27FC236}">
                    <a16:creationId xmlns:a16="http://schemas.microsoft.com/office/drawing/2014/main" id="{8C249FA9-5554-DE3D-5BE3-F3B367561B9C}"/>
                  </a:ext>
                </a:extLst>
              </p:cNvPr>
              <p:cNvSpPr/>
              <p:nvPr/>
            </p:nvSpPr>
            <p:spPr>
              <a:xfrm>
                <a:off x="0" y="1249985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</p:grpSp>
        <p:grpSp>
          <p:nvGrpSpPr>
            <p:cNvPr id="1112" name="Group 6">
              <a:extLst>
                <a:ext uri="{FF2B5EF4-FFF2-40B4-BE49-F238E27FC236}">
                  <a16:creationId xmlns:a16="http://schemas.microsoft.com/office/drawing/2014/main" id="{FF920049-460B-561E-10EC-05279977F069}"/>
                </a:ext>
              </a:extLst>
            </p:cNvPr>
            <p:cNvGrpSpPr/>
            <p:nvPr/>
          </p:nvGrpSpPr>
          <p:grpSpPr>
            <a:xfrm>
              <a:off x="14721108" y="28321173"/>
              <a:ext cx="325083" cy="9722110"/>
              <a:chOff x="0" y="0"/>
              <a:chExt cx="433444" cy="12962814"/>
            </a:xfrm>
          </p:grpSpPr>
          <p:sp>
            <p:nvSpPr>
              <p:cNvPr id="1113" name="Freeform 7">
                <a:extLst>
                  <a:ext uri="{FF2B5EF4-FFF2-40B4-BE49-F238E27FC236}">
                    <a16:creationId xmlns:a16="http://schemas.microsoft.com/office/drawing/2014/main" id="{42A55A57-A266-2DE7-8961-01CC2830FC6A}"/>
                  </a:ext>
                </a:extLst>
              </p:cNvPr>
              <p:cNvSpPr/>
              <p:nvPr/>
            </p:nvSpPr>
            <p:spPr>
              <a:xfrm>
                <a:off x="0" y="0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14" name="Freeform 8">
                <a:extLst>
                  <a:ext uri="{FF2B5EF4-FFF2-40B4-BE49-F238E27FC236}">
                    <a16:creationId xmlns:a16="http://schemas.microsoft.com/office/drawing/2014/main" id="{43D87308-1A64-88C1-3492-96345B32E844}"/>
                  </a:ext>
                </a:extLst>
              </p:cNvPr>
              <p:cNvSpPr/>
              <p:nvPr/>
            </p:nvSpPr>
            <p:spPr>
              <a:xfrm>
                <a:off x="0" y="462958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15" name="Freeform 9">
                <a:extLst>
                  <a:ext uri="{FF2B5EF4-FFF2-40B4-BE49-F238E27FC236}">
                    <a16:creationId xmlns:a16="http://schemas.microsoft.com/office/drawing/2014/main" id="{BDD858F1-2F10-AC85-1C38-EA81730FD658}"/>
                  </a:ext>
                </a:extLst>
              </p:cNvPr>
              <p:cNvSpPr/>
              <p:nvPr/>
            </p:nvSpPr>
            <p:spPr>
              <a:xfrm>
                <a:off x="0" y="925915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16" name="Freeform 10">
                <a:extLst>
                  <a:ext uri="{FF2B5EF4-FFF2-40B4-BE49-F238E27FC236}">
                    <a16:creationId xmlns:a16="http://schemas.microsoft.com/office/drawing/2014/main" id="{0728EE56-9A81-0B21-4745-FA28988C7E8A}"/>
                  </a:ext>
                </a:extLst>
              </p:cNvPr>
              <p:cNvSpPr/>
              <p:nvPr/>
            </p:nvSpPr>
            <p:spPr>
              <a:xfrm>
                <a:off x="0" y="138887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17" name="Freeform 11">
                <a:extLst>
                  <a:ext uri="{FF2B5EF4-FFF2-40B4-BE49-F238E27FC236}">
                    <a16:creationId xmlns:a16="http://schemas.microsoft.com/office/drawing/2014/main" id="{2779EF3A-3BE3-B045-3B47-B278A17FB02B}"/>
                  </a:ext>
                </a:extLst>
              </p:cNvPr>
              <p:cNvSpPr/>
              <p:nvPr/>
            </p:nvSpPr>
            <p:spPr>
              <a:xfrm>
                <a:off x="0" y="1851831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18" name="Freeform 12">
                <a:extLst>
                  <a:ext uri="{FF2B5EF4-FFF2-40B4-BE49-F238E27FC236}">
                    <a16:creationId xmlns:a16="http://schemas.microsoft.com/office/drawing/2014/main" id="{FFAEFA41-DFCE-E02E-9FB1-9F715ACDDF5E}"/>
                  </a:ext>
                </a:extLst>
              </p:cNvPr>
              <p:cNvSpPr/>
              <p:nvPr/>
            </p:nvSpPr>
            <p:spPr>
              <a:xfrm>
                <a:off x="0" y="2314788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19" name="Freeform 13">
                <a:extLst>
                  <a:ext uri="{FF2B5EF4-FFF2-40B4-BE49-F238E27FC236}">
                    <a16:creationId xmlns:a16="http://schemas.microsoft.com/office/drawing/2014/main" id="{7662DF5B-9937-7BE8-E633-0053E4D9FDF4}"/>
                  </a:ext>
                </a:extLst>
              </p:cNvPr>
              <p:cNvSpPr/>
              <p:nvPr/>
            </p:nvSpPr>
            <p:spPr>
              <a:xfrm>
                <a:off x="0" y="277774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0" name="Freeform 14">
                <a:extLst>
                  <a:ext uri="{FF2B5EF4-FFF2-40B4-BE49-F238E27FC236}">
                    <a16:creationId xmlns:a16="http://schemas.microsoft.com/office/drawing/2014/main" id="{449A28E2-1FBF-7D24-BC9A-D34BF28BE3AB}"/>
                  </a:ext>
                </a:extLst>
              </p:cNvPr>
              <p:cNvSpPr/>
              <p:nvPr/>
            </p:nvSpPr>
            <p:spPr>
              <a:xfrm>
                <a:off x="0" y="324070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1" name="Freeform 15">
                <a:extLst>
                  <a:ext uri="{FF2B5EF4-FFF2-40B4-BE49-F238E27FC236}">
                    <a16:creationId xmlns:a16="http://schemas.microsoft.com/office/drawing/2014/main" id="{F6F6DDC3-028D-62C2-C672-8FBA20A3A61D}"/>
                  </a:ext>
                </a:extLst>
              </p:cNvPr>
              <p:cNvSpPr/>
              <p:nvPr/>
            </p:nvSpPr>
            <p:spPr>
              <a:xfrm>
                <a:off x="0" y="3703661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2" name="Freeform 16">
                <a:extLst>
                  <a:ext uri="{FF2B5EF4-FFF2-40B4-BE49-F238E27FC236}">
                    <a16:creationId xmlns:a16="http://schemas.microsoft.com/office/drawing/2014/main" id="{2191D4D0-13C2-4BFC-2306-E3805BBFB874}"/>
                  </a:ext>
                </a:extLst>
              </p:cNvPr>
              <p:cNvSpPr/>
              <p:nvPr/>
            </p:nvSpPr>
            <p:spPr>
              <a:xfrm>
                <a:off x="0" y="4166619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3" name="Freeform 17">
                <a:extLst>
                  <a:ext uri="{FF2B5EF4-FFF2-40B4-BE49-F238E27FC236}">
                    <a16:creationId xmlns:a16="http://schemas.microsoft.com/office/drawing/2014/main" id="{AAF0F851-D0AF-579F-5918-5F866E565322}"/>
                  </a:ext>
                </a:extLst>
              </p:cNvPr>
              <p:cNvSpPr/>
              <p:nvPr/>
            </p:nvSpPr>
            <p:spPr>
              <a:xfrm>
                <a:off x="0" y="462957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4" name="Freeform 18">
                <a:extLst>
                  <a:ext uri="{FF2B5EF4-FFF2-40B4-BE49-F238E27FC236}">
                    <a16:creationId xmlns:a16="http://schemas.microsoft.com/office/drawing/2014/main" id="{702E74F2-E295-F332-9A3F-CEEA0740BCFA}"/>
                  </a:ext>
                </a:extLst>
              </p:cNvPr>
              <p:cNvSpPr/>
              <p:nvPr/>
            </p:nvSpPr>
            <p:spPr>
              <a:xfrm>
                <a:off x="0" y="5092534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5" name="Freeform 19">
                <a:extLst>
                  <a:ext uri="{FF2B5EF4-FFF2-40B4-BE49-F238E27FC236}">
                    <a16:creationId xmlns:a16="http://schemas.microsoft.com/office/drawing/2014/main" id="{BD1A24EA-C8C4-75D2-D2B4-8FB5964558C3}"/>
                  </a:ext>
                </a:extLst>
              </p:cNvPr>
              <p:cNvSpPr/>
              <p:nvPr/>
            </p:nvSpPr>
            <p:spPr>
              <a:xfrm>
                <a:off x="0" y="5555492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6" name="Freeform 20">
                <a:extLst>
                  <a:ext uri="{FF2B5EF4-FFF2-40B4-BE49-F238E27FC236}">
                    <a16:creationId xmlns:a16="http://schemas.microsoft.com/office/drawing/2014/main" id="{16946F65-A399-754D-A7B6-852A0D8A7F81}"/>
                  </a:ext>
                </a:extLst>
              </p:cNvPr>
              <p:cNvSpPr/>
              <p:nvPr/>
            </p:nvSpPr>
            <p:spPr>
              <a:xfrm>
                <a:off x="0" y="6018449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7" name="Freeform 21">
                <a:extLst>
                  <a:ext uri="{FF2B5EF4-FFF2-40B4-BE49-F238E27FC236}">
                    <a16:creationId xmlns:a16="http://schemas.microsoft.com/office/drawing/2014/main" id="{620F3B67-B52D-0CC8-52EF-A0C690BEE499}"/>
                  </a:ext>
                </a:extLst>
              </p:cNvPr>
              <p:cNvSpPr/>
              <p:nvPr/>
            </p:nvSpPr>
            <p:spPr>
              <a:xfrm>
                <a:off x="0" y="6481407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8" name="Freeform 22">
                <a:extLst>
                  <a:ext uri="{FF2B5EF4-FFF2-40B4-BE49-F238E27FC236}">
                    <a16:creationId xmlns:a16="http://schemas.microsoft.com/office/drawing/2014/main" id="{38115A5C-FFE2-2A92-8162-FE43FB387FD9}"/>
                  </a:ext>
                </a:extLst>
              </p:cNvPr>
              <p:cNvSpPr/>
              <p:nvPr/>
            </p:nvSpPr>
            <p:spPr>
              <a:xfrm>
                <a:off x="0" y="6944365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29" name="Freeform 23">
                <a:extLst>
                  <a:ext uri="{FF2B5EF4-FFF2-40B4-BE49-F238E27FC236}">
                    <a16:creationId xmlns:a16="http://schemas.microsoft.com/office/drawing/2014/main" id="{9A0328ED-EE02-6E91-B95A-7345DF6207F3}"/>
                  </a:ext>
                </a:extLst>
              </p:cNvPr>
              <p:cNvSpPr/>
              <p:nvPr/>
            </p:nvSpPr>
            <p:spPr>
              <a:xfrm>
                <a:off x="0" y="7407322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0" name="Freeform 24">
                <a:extLst>
                  <a:ext uri="{FF2B5EF4-FFF2-40B4-BE49-F238E27FC236}">
                    <a16:creationId xmlns:a16="http://schemas.microsoft.com/office/drawing/2014/main" id="{A5988D63-982A-21A2-4247-D97F2797B729}"/>
                  </a:ext>
                </a:extLst>
              </p:cNvPr>
              <p:cNvSpPr/>
              <p:nvPr/>
            </p:nvSpPr>
            <p:spPr>
              <a:xfrm>
                <a:off x="0" y="7870280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1" name="Freeform 25">
                <a:extLst>
                  <a:ext uri="{FF2B5EF4-FFF2-40B4-BE49-F238E27FC236}">
                    <a16:creationId xmlns:a16="http://schemas.microsoft.com/office/drawing/2014/main" id="{99C9327B-BEA8-0081-B5A2-5EFAFEFAB57C}"/>
                  </a:ext>
                </a:extLst>
              </p:cNvPr>
              <p:cNvSpPr/>
              <p:nvPr/>
            </p:nvSpPr>
            <p:spPr>
              <a:xfrm>
                <a:off x="0" y="8333237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2" name="Freeform 26">
                <a:extLst>
                  <a:ext uri="{FF2B5EF4-FFF2-40B4-BE49-F238E27FC236}">
                    <a16:creationId xmlns:a16="http://schemas.microsoft.com/office/drawing/2014/main" id="{36C3008C-D7EB-91FD-C1A9-962280D346CC}"/>
                  </a:ext>
                </a:extLst>
              </p:cNvPr>
              <p:cNvSpPr/>
              <p:nvPr/>
            </p:nvSpPr>
            <p:spPr>
              <a:xfrm>
                <a:off x="0" y="8796195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3" name="Freeform 27">
                <a:extLst>
                  <a:ext uri="{FF2B5EF4-FFF2-40B4-BE49-F238E27FC236}">
                    <a16:creationId xmlns:a16="http://schemas.microsoft.com/office/drawing/2014/main" id="{7F1E13B7-74CE-F0BF-0276-D050C5E90E08}"/>
                  </a:ext>
                </a:extLst>
              </p:cNvPr>
              <p:cNvSpPr/>
              <p:nvPr/>
            </p:nvSpPr>
            <p:spPr>
              <a:xfrm>
                <a:off x="0" y="925915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4" name="Freeform 28">
                <a:extLst>
                  <a:ext uri="{FF2B5EF4-FFF2-40B4-BE49-F238E27FC236}">
                    <a16:creationId xmlns:a16="http://schemas.microsoft.com/office/drawing/2014/main" id="{89CEA614-0340-4364-F30E-37501DA59022}"/>
                  </a:ext>
                </a:extLst>
              </p:cNvPr>
              <p:cNvSpPr/>
              <p:nvPr/>
            </p:nvSpPr>
            <p:spPr>
              <a:xfrm>
                <a:off x="0" y="9722110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5" name="Freeform 29">
                <a:extLst>
                  <a:ext uri="{FF2B5EF4-FFF2-40B4-BE49-F238E27FC236}">
                    <a16:creationId xmlns:a16="http://schemas.microsoft.com/office/drawing/2014/main" id="{95F0E145-4CED-0119-37F2-E22CF1D90A3D}"/>
                  </a:ext>
                </a:extLst>
              </p:cNvPr>
              <p:cNvSpPr/>
              <p:nvPr/>
            </p:nvSpPr>
            <p:spPr>
              <a:xfrm>
                <a:off x="0" y="10185068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6" name="Freeform 30">
                <a:extLst>
                  <a:ext uri="{FF2B5EF4-FFF2-40B4-BE49-F238E27FC236}">
                    <a16:creationId xmlns:a16="http://schemas.microsoft.com/office/drawing/2014/main" id="{7ED0A0D6-6369-D859-6D06-7BD9A6180CCE}"/>
                  </a:ext>
                </a:extLst>
              </p:cNvPr>
              <p:cNvSpPr/>
              <p:nvPr/>
            </p:nvSpPr>
            <p:spPr>
              <a:xfrm>
                <a:off x="0" y="1064802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7" name="Freeform 31">
                <a:extLst>
                  <a:ext uri="{FF2B5EF4-FFF2-40B4-BE49-F238E27FC236}">
                    <a16:creationId xmlns:a16="http://schemas.microsoft.com/office/drawing/2014/main" id="{504582E5-B339-B6E5-704C-B380B0C2AD1B}"/>
                  </a:ext>
                </a:extLst>
              </p:cNvPr>
              <p:cNvSpPr/>
              <p:nvPr/>
            </p:nvSpPr>
            <p:spPr>
              <a:xfrm>
                <a:off x="0" y="11110983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8" name="Freeform 32">
                <a:extLst>
                  <a:ext uri="{FF2B5EF4-FFF2-40B4-BE49-F238E27FC236}">
                    <a16:creationId xmlns:a16="http://schemas.microsoft.com/office/drawing/2014/main" id="{7F4B35ED-3B47-FE41-37E3-076351B98396}"/>
                  </a:ext>
                </a:extLst>
              </p:cNvPr>
              <p:cNvSpPr/>
              <p:nvPr/>
            </p:nvSpPr>
            <p:spPr>
              <a:xfrm>
                <a:off x="0" y="11573941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39" name="Freeform 33">
                <a:extLst>
                  <a:ext uri="{FF2B5EF4-FFF2-40B4-BE49-F238E27FC236}">
                    <a16:creationId xmlns:a16="http://schemas.microsoft.com/office/drawing/2014/main" id="{390D8959-A862-F98C-C100-4CF3C92CF625}"/>
                  </a:ext>
                </a:extLst>
              </p:cNvPr>
              <p:cNvSpPr/>
              <p:nvPr/>
            </p:nvSpPr>
            <p:spPr>
              <a:xfrm>
                <a:off x="0" y="12036899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7"/>
                    </a:lnTo>
                    <a:lnTo>
                      <a:pt x="0" y="46295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  <p:sp>
            <p:nvSpPr>
              <p:cNvPr id="1140" name="Freeform 34">
                <a:extLst>
                  <a:ext uri="{FF2B5EF4-FFF2-40B4-BE49-F238E27FC236}">
                    <a16:creationId xmlns:a16="http://schemas.microsoft.com/office/drawing/2014/main" id="{E03000DB-788D-9B29-3BC8-54C132B05FF1}"/>
                  </a:ext>
                </a:extLst>
              </p:cNvPr>
              <p:cNvSpPr/>
              <p:nvPr/>
            </p:nvSpPr>
            <p:spPr>
              <a:xfrm>
                <a:off x="0" y="12499856"/>
                <a:ext cx="433444" cy="462958"/>
              </a:xfrm>
              <a:custGeom>
                <a:avLst/>
                <a:gdLst/>
                <a:ahLst/>
                <a:cxnLst/>
                <a:rect l="l" t="t" r="r" b="b"/>
                <a:pathLst>
                  <a:path w="433444" h="462958">
                    <a:moveTo>
                      <a:pt x="0" y="0"/>
                    </a:moveTo>
                    <a:lnTo>
                      <a:pt x="433444" y="0"/>
                    </a:lnTo>
                    <a:lnTo>
                      <a:pt x="433444" y="462958"/>
                    </a:lnTo>
                    <a:lnTo>
                      <a:pt x="0" y="46295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9">
                  <a:alphaModFix amt="19999"/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TR">
                  <a:latin typeface="Aptos" panose="020B0004020202020204" pitchFamily="34" charset="0"/>
                </a:endParaRPr>
              </a:p>
            </p:txBody>
          </p:sp>
        </p:grpSp>
      </p:grpSp>
      <p:sp>
        <p:nvSpPr>
          <p:cNvPr id="1143" name="Freeform 4">
            <a:extLst>
              <a:ext uri="{FF2B5EF4-FFF2-40B4-BE49-F238E27FC236}">
                <a16:creationId xmlns:a16="http://schemas.microsoft.com/office/drawing/2014/main" id="{774EA3F6-C3FC-45E2-D611-DB4AC913B4F4}"/>
              </a:ext>
            </a:extLst>
          </p:cNvPr>
          <p:cNvSpPr>
            <a:spLocks/>
          </p:cNvSpPr>
          <p:nvPr/>
        </p:nvSpPr>
        <p:spPr>
          <a:xfrm>
            <a:off x="1239469" y="13125985"/>
            <a:ext cx="11599200" cy="1800000"/>
          </a:xfrm>
          <a:custGeom>
            <a:avLst/>
            <a:gdLst/>
            <a:ahLst/>
            <a:cxnLst/>
            <a:rect l="l" t="t" r="r" b="b"/>
            <a:pathLst>
              <a:path w="10926243" h="2772534">
                <a:moveTo>
                  <a:pt x="0" y="0"/>
                </a:moveTo>
                <a:lnTo>
                  <a:pt x="10926243" y="0"/>
                </a:lnTo>
                <a:lnTo>
                  <a:pt x="10926243" y="2772534"/>
                </a:lnTo>
                <a:lnTo>
                  <a:pt x="0" y="277253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TR" dirty="0">
              <a:latin typeface="Aptos" panose="020B0004020202020204" pitchFamily="34" charset="0"/>
            </a:endParaRPr>
          </a:p>
        </p:txBody>
      </p:sp>
      <p:sp>
        <p:nvSpPr>
          <p:cNvPr id="1144" name="Rectangle 763">
            <a:extLst>
              <a:ext uri="{FF2B5EF4-FFF2-40B4-BE49-F238E27FC236}">
                <a16:creationId xmlns:a16="http://schemas.microsoft.com/office/drawing/2014/main" id="{4A1B2868-C353-3CBA-F752-5F6739877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4566" y="13641525"/>
            <a:ext cx="6485236" cy="928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36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Giriş</a:t>
            </a:r>
            <a:endParaRPr lang="en-US" sz="36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45" name="Rectangle 763">
            <a:extLst>
              <a:ext uri="{FF2B5EF4-FFF2-40B4-BE49-F238E27FC236}">
                <a16:creationId xmlns:a16="http://schemas.microsoft.com/office/drawing/2014/main" id="{1F136EC6-AC4C-EBEF-70F9-F7DD0E993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8629" y="13257175"/>
            <a:ext cx="1549427" cy="158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7106" tIns="198553" rIns="397106" bIns="198553"/>
          <a:lstStyle/>
          <a:p>
            <a:pPr algn="ctr" defTabSz="3970338"/>
            <a:r>
              <a:rPr lang="tr-TR" sz="88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2</a:t>
            </a:r>
            <a:endParaRPr lang="en-US" sz="88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46" name="Text Box 1544">
            <a:extLst>
              <a:ext uri="{FF2B5EF4-FFF2-40B4-BE49-F238E27FC236}">
                <a16:creationId xmlns:a16="http://schemas.microsoft.com/office/drawing/2014/main" id="{84246C35-4EB2-73AE-84C3-948D09CA3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304" y="9953415"/>
            <a:ext cx="127452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Bütün başlıklar 36 puntoda olmalı ve kalın yazılmalıdır. İki yana </a:t>
            </a:r>
            <a:r>
              <a:rPr lang="tr-TR" sz="2400" dirty="0" err="1">
                <a:latin typeface="Aptos" panose="020B0004020202020204" pitchFamily="34" charset="0"/>
                <a:cs typeface="Calibri" panose="020F0502020204030204" pitchFamily="34" charset="0"/>
              </a:rPr>
              <a:t>hizalı</a:t>
            </a:r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 olmalıdır.</a:t>
            </a:r>
          </a:p>
          <a:p>
            <a:r>
              <a:rPr lang="tr-TR" sz="2400" dirty="0">
                <a:latin typeface="Aptos" panose="020B0004020202020204" pitchFamily="34" charset="0"/>
                <a:cs typeface="Calibri" panose="020F0502020204030204" pitchFamily="34" charset="0"/>
              </a:rPr>
              <a:t>Özet kısmında  projenin içeriği kısaca anlatılmalıdır. En az 100, en çok 300 karakter kullanılmalı ve 24 puntoda yazılmalıdır.</a:t>
            </a:r>
          </a:p>
        </p:txBody>
      </p:sp>
      <p:pic>
        <p:nvPicPr>
          <p:cNvPr id="6" name="Resim 5" descr="metin, logo, yazı tipi, meneviş mavisi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1987141-1855-5576-8E7A-46FB61D8DCB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652695" y="977431"/>
            <a:ext cx="4140000" cy="58992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files\MicrosoftOffice\Templates\Blank Presentation.pot</Template>
  <TotalTime>6971</TotalTime>
  <Words>560</Words>
  <Application>Microsoft Office PowerPoint</Application>
  <PresentationFormat>Özel</PresentationFormat>
  <Paragraphs>62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Aptos</vt:lpstr>
      <vt:lpstr>Times New Roman</vt:lpstr>
      <vt:lpstr>Blank Presentation</vt:lpstr>
      <vt:lpstr>PowerPoint Sunusu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Andrew Patti</dc:creator>
  <cp:lastModifiedBy>Windows Kullanıcısı</cp:lastModifiedBy>
  <cp:revision>424</cp:revision>
  <cp:lastPrinted>2024-05-31T04:58:12Z</cp:lastPrinted>
  <dcterms:created xsi:type="dcterms:W3CDTF">1998-09-30T18:22:44Z</dcterms:created>
  <dcterms:modified xsi:type="dcterms:W3CDTF">2026-02-08T20:10:38Z</dcterms:modified>
</cp:coreProperties>
</file>