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33" d="100"/>
          <a:sy n="33" d="100"/>
        </p:scale>
        <p:origin x="-1326" y="3714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/>
          <p:nvPr/>
        </p:nvSpPr>
        <p:spPr bwMode="auto">
          <a:xfrm>
            <a:off x="685800" y="685800"/>
            <a:ext cx="27774900" cy="38555538"/>
          </a:xfrm>
          <a:prstGeom prst="rect">
            <a:avLst/>
          </a:prstGeom>
          <a:blipFill dpi="0" rotWithShape="1">
            <a:blip r:embed="rId4">
              <a:alphaModFix amt="20000"/>
            </a:blip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99263" y="1279525"/>
            <a:ext cx="161655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Bitirme Tezi/Mühendislik Tasarımı Proje Türkçe Başlığı</a:t>
            </a:r>
          </a:p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(İngilizce Başlık)</a:t>
            </a:r>
            <a:endParaRPr lang="tr-TR" sz="5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25685" y="7548890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Özet/</a:t>
            </a:r>
            <a:r>
              <a:rPr lang="tr-TR" sz="3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480755" y="9122377"/>
            <a:ext cx="11395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Özet kısmında  projenin içeriği kısaca anlatılmalıdır. En az 100, en çok 300 karakter kullanılmalı ve 24 puntoda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339796" y="20233961"/>
            <a:ext cx="11693525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Materyal – Metot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48568" y="7677314"/>
            <a:ext cx="11644313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Araştırma Bulguları Tartışma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390718" y="9546196"/>
            <a:ext cx="11256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302405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3490419" y="36227838"/>
            <a:ext cx="5153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1.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Şeklin Başlığı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269850" y="31995134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Referanslar 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96302" y="21064155"/>
            <a:ext cx="650644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6938"/>
              </p:ext>
            </p:extLst>
          </p:nvPr>
        </p:nvGraphicFramePr>
        <p:xfrm>
          <a:off x="2614611" y="29904505"/>
          <a:ext cx="5419794" cy="121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6" imgW="3048000" imgH="685800" progId="Equation.3">
                  <p:embed/>
                </p:oleObj>
              </mc:Choice>
              <mc:Fallback>
                <p:oleObj name="Equation" r:id="rId6" imgW="30480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1" y="29904505"/>
                        <a:ext cx="5419794" cy="121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6304556" y="18682521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Sonuç  ve Öneriler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6390719" y="20153369"/>
            <a:ext cx="11256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 fotoğraf çıktısı, tablo, grafik ile desteklenmelidir.</a:t>
            </a:r>
          </a:p>
        </p:txBody>
      </p:sp>
      <p:pic>
        <p:nvPicPr>
          <p:cNvPr id="32" name="Picture 3" descr="D:\MASAÜSTÜ\Logo Renk Temaları\SDÜ VE TEKNOLOJİ FAKÜLTESİ LOGOLAR\sdu_log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593" y="1308100"/>
            <a:ext cx="3789209" cy="3600000"/>
          </a:xfrm>
          <a:prstGeom prst="ellipse">
            <a:avLst/>
          </a:prstGeom>
          <a:ln w="190500" cap="rnd">
            <a:noFill/>
            <a:prstDash val="solid"/>
          </a:ln>
          <a:effectLst>
            <a:glow rad="228600">
              <a:schemeClr val="tx1">
                <a:alpha val="40000"/>
              </a:schemeClr>
            </a:glow>
            <a:outerShdw blurRad="381000" dist="12700" dir="5400000" sx="1000" sy="1000" algn="ctr">
              <a:schemeClr val="tx1">
                <a:alpha val="22000"/>
              </a:schemeClr>
            </a:outerShdw>
          </a:effectLst>
          <a:scene3d>
            <a:camera prst="perspective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D:\MASAÜSTÜ\Logo Renk Temaları\SDÜ VE TEKNOLOJİ FAKÜLTESİ LOGOLAR\TF(2000x2000)Turuncu-Siyah(Arkaplan Siyah) 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725" y="1342232"/>
            <a:ext cx="4252071" cy="360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tx1"/>
            </a:glow>
            <a:outerShdw blurRad="381000" dist="12700" dir="5400000" sx="-80000" sy="-18000" rotWithShape="0">
              <a:schemeClr val="tx1">
                <a:alpha val="22000"/>
              </a:scheme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"/>
          <p:cNvPicPr/>
          <p:nvPr/>
        </p:nvPicPr>
        <p:blipFill>
          <a:blip r:embed="rId10"/>
          <a:stretch>
            <a:fillRect/>
          </a:stretch>
        </p:blipFill>
        <p:spPr>
          <a:xfrm>
            <a:off x="3009155" y="32549965"/>
            <a:ext cx="6677025" cy="31670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439220" y="10808728"/>
            <a:ext cx="331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Tablo 1.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39627"/>
              </p:ext>
            </p:extLst>
          </p:nvPr>
        </p:nvGraphicFramePr>
        <p:xfrm>
          <a:off x="16439218" y="11268456"/>
          <a:ext cx="11553662" cy="1645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37664"/>
                <a:gridCol w="2938666"/>
                <a:gridCol w="2938666"/>
                <a:gridCol w="2938666"/>
              </a:tblGrid>
              <a:tr h="20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395358" y="22107393"/>
            <a:ext cx="11637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Materyal metot kısmında uygulanan çalışma deneysel bir çalışma ise deney prosedürü/yöntemi anlaşılır bir şekilde açıklanmalıdır. Teorik bir çalışma yapılmışsa teorik yöntem detaylı bir şekilde açıklanmalıdır.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Yapılan çalışmada kullanılan yöntem daha önce yayınlanmış bir yöntem ise diğer çalışmaya atıf yapılarak bu çalışmanın diğer çalışmadan farkı 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bölümleri çizelgeleri, denklemler ve çizimleri içerebilir. Metinden çok görsel materyaller kullanılmalıdır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Soyisim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2016)” şeklinde gösterilmelidir. Metin içerisinde kullanılan kaynakların tamamı son sayfada ve kronolojik sıra ile verilmelidir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1325685" y="13144989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61854" y="14781193"/>
            <a:ext cx="1151482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Giriş kısmında konu hakkında kısa bilgiler verilmeli, çalışmanın amacı sosyal/ekonomik/teknik açıdan önemi kısaca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Çalışmada SI 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Systeme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3444013" y="1383555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3001298" y="8201352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6348568" y="26405272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269850" y="33555979"/>
            <a:ext cx="11674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Kitap 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Yazar, B.C., Yıl. Kitabın Adı. Yayınevi Adı, Sayfa Sayısı, Basım Yeri. 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Makale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Dergi Adı,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Cilt (Sayı),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Sayfa Aralıkları.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Tez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Tez Adı. Üniversite Adı, Enstitü adı, YL/Dok. Tezi, Sayfa Sayısı, Yer.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Sempozyum ve kongre bildirileri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Bildiri Adı. Sempozyum Adı, Sempozyum Tarihi, Sempozyum Yeri, Sayfa Aralıkları.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Standartlar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Standart Numarası, Yıl. Standart Adı. Kurum, Yer.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İnternet 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kaynağı  (Web Sitesi)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Erişim Tarihi: </a:t>
            </a:r>
            <a:r>
              <a:rPr 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Gün.Ay.Yıl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İnternet adresi.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3312010" y="20886423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8535219" y="8392150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8535219" y="1952578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8842267" y="27139539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8535219" y="32767445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11" cstate="print"/>
          <a:srcRect l="35155" t="12150" r="30584" b="51399"/>
          <a:stretch>
            <a:fillRect/>
          </a:stretch>
        </p:blipFill>
        <p:spPr bwMode="auto">
          <a:xfrm>
            <a:off x="18769469" y="13144989"/>
            <a:ext cx="6139679" cy="38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7709476" y="16987611"/>
            <a:ext cx="781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 rot="18937931">
            <a:off x="-2446386" y="25089056"/>
            <a:ext cx="339979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(ÇOK BELİRGİN OLMAMAK ŞARTIYLA) KULLANILABİLİR</a:t>
            </a:r>
            <a:endParaRPr lang="en-US" sz="7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 rot="18921985">
            <a:off x="7395479" y="28323688"/>
            <a:ext cx="1627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4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9901292" y="3292693"/>
            <a:ext cx="1024463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Öğrenci/Öğrencilerin İsmi</a:t>
            </a:r>
            <a:r>
              <a:rPr lang="en-US" sz="36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ogrenci@sdu.edu.tr  </a:t>
            </a:r>
            <a:endParaRPr lang="tr-TR" sz="3600" b="1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tr-TR" sz="105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Öğretim Üyesi</a:t>
            </a:r>
            <a:endParaRPr lang="tr-TR" sz="36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……………………….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Süleyman Demirel Üniversitesi</a:t>
            </a: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Teknoloji Fakültesi</a:t>
            </a:r>
            <a:r>
              <a:rPr lang="en-US" sz="32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Isparta</a:t>
            </a: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348568" y="28046690"/>
            <a:ext cx="8025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mümkün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olduğunca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kısa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tutulmalıdır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genellikle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yapılmasında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maddi/teknik/malzeme desteği sağlayan kurum 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24550962" y="28107360"/>
            <a:ext cx="3369606" cy="3032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</a:rPr>
              <a:t>Proje için </a:t>
            </a:r>
            <a:r>
              <a:rPr lang="tr-TR" sz="3200" b="1" dirty="0" smtClean="0">
                <a:solidFill>
                  <a:srgbClr val="C00000"/>
                </a:solidFill>
              </a:rPr>
              <a:t>destek alınan kurum Logosu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6737</TotalTime>
  <Words>499</Words>
  <Application>Microsoft Office PowerPoint</Application>
  <PresentationFormat>Özel</PresentationFormat>
  <Paragraphs>61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Blank Presentation</vt:lpstr>
      <vt:lpstr>Equation</vt:lpstr>
      <vt:lpstr>PowerPoint Sunusu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USER</cp:lastModifiedBy>
  <cp:revision>374</cp:revision>
  <cp:lastPrinted>1998-10-02T21:44:13Z</cp:lastPrinted>
  <dcterms:created xsi:type="dcterms:W3CDTF">1998-09-30T18:22:44Z</dcterms:created>
  <dcterms:modified xsi:type="dcterms:W3CDTF">2017-05-18T14:19:56Z</dcterms:modified>
</cp:coreProperties>
</file>