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4">
          <p15:clr>
            <a:srgbClr val="A4A3A4"/>
          </p15:clr>
        </p15:guide>
        <p15:guide id="2" pos="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3" d="100"/>
          <a:sy n="33" d="100"/>
        </p:scale>
        <p:origin x="792" y="24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72558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41134" y="742073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Tezin Türkçe </a:t>
            </a:r>
            <a:r>
              <a:rPr lang="tr-TR" sz="5400" b="1" dirty="0" smtClean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Başlığı</a:t>
            </a:r>
          </a:p>
          <a:p>
            <a:pPr algn="ctr"/>
            <a:r>
              <a:rPr lang="tr-TR" sz="5400" b="1" dirty="0" smtClean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tr-TR" sz="5400" b="1" dirty="0">
                <a:solidFill>
                  <a:srgbClr val="000066"/>
                </a:solidFill>
                <a:cs typeface="Calibri" panose="020F0502020204030204" pitchFamily="34" charset="0"/>
              </a:rPr>
              <a:t>Tezin İngilizce </a:t>
            </a:r>
            <a:r>
              <a:rPr lang="tr-TR" sz="5400" b="1" dirty="0" smtClean="0">
                <a:solidFill>
                  <a:srgbClr val="000066"/>
                </a:solidFill>
                <a:cs typeface="Calibri" panose="020F0502020204030204" pitchFamily="34" charset="0"/>
              </a:rPr>
              <a:t>Başlığı</a:t>
            </a:r>
            <a:r>
              <a:rPr lang="tr-TR" sz="5400" b="1" dirty="0" smtClean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)</a:t>
            </a:r>
            <a:endParaRPr lang="tr-TR" sz="5400" b="1" dirty="0">
              <a:solidFill>
                <a:srgbClr val="000066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Özet/</a:t>
            </a:r>
            <a:r>
              <a:rPr lang="tr-TR" sz="3200" b="1" dirty="0" err="1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Abstract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+mj-lt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+mj-lt"/>
                <a:cs typeface="Calibri" panose="020F0502020204030204" pitchFamily="34" charset="0"/>
              </a:rPr>
              <a:t>Araştırma Bulguları Tartışma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+mj-lt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695433" y="33059311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+mj-lt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  Şeklin Başlığı</a:t>
            </a:r>
            <a:endParaRPr lang="en-US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Referanslar</a:t>
            </a:r>
            <a:r>
              <a:rPr lang="tr-TR" sz="32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396302" y="21064155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0607"/>
              </p:ext>
            </p:extLst>
          </p:nvPr>
        </p:nvGraphicFramePr>
        <p:xfrm>
          <a:off x="2690352" y="27166401"/>
          <a:ext cx="5419794" cy="121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5" imgW="3048000" imgH="685800" progId="Equation.3">
                  <p:embed/>
                </p:oleObj>
              </mc:Choice>
              <mc:Fallback>
                <p:oleObj name="Equation" r:id="rId5" imgW="304800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352" y="27166401"/>
                        <a:ext cx="5419794" cy="121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 smtClean="0">
                <a:latin typeface="+mj-lt"/>
                <a:cs typeface="Calibri" panose="020F0502020204030204" pitchFamily="34" charset="0"/>
              </a:rPr>
              <a:t>Sonuç ve Öneriler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5" name="Picture 1"/>
          <p:cNvPicPr/>
          <p:nvPr/>
        </p:nvPicPr>
        <p:blipFill>
          <a:blip r:embed="rId7"/>
          <a:stretch>
            <a:fillRect/>
          </a:stretch>
        </p:blipFill>
        <p:spPr>
          <a:xfrm>
            <a:off x="3093513" y="29892249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18" y="10514282"/>
            <a:ext cx="331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+mj-lt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+mj-lt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36074"/>
              </p:ext>
            </p:extLst>
          </p:nvPr>
        </p:nvGraphicFramePr>
        <p:xfrm>
          <a:off x="16439218" y="11268456"/>
          <a:ext cx="11553662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 smtClean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>
                <a:latin typeface="+mj-lt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2400" b="1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400" dirty="0" smtClean="0">
                <a:latin typeface="+mj-lt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 smtClean="0">
                <a:latin typeface="+mj-lt"/>
                <a:cs typeface="Calibri" panose="020F0502020204030204" pitchFamily="34" charset="0"/>
              </a:rPr>
              <a:t>Projenin 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bölümleri çizelgeleri, denklemler ve çizimleri içerebilir. Metinden çok görsel materyaller kullanılmalıdır</a:t>
            </a:r>
            <a:r>
              <a:rPr lang="tr-TR" sz="240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+mj-lt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3200" dirty="0">
              <a:latin typeface="+mj-lt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Giriş kısmında konu hakkında kısa bilgiler verilmeli, çalışmanın amacı sosyal/ekonomik/teknik açıdan önemi kısaca </a:t>
            </a:r>
            <a:r>
              <a:rPr lang="tr-TR" sz="2400" dirty="0" smtClean="0">
                <a:latin typeface="+mj-lt"/>
                <a:cs typeface="Calibri" panose="020F0502020204030204" pitchFamily="34" charset="0"/>
              </a:rPr>
              <a:t>belirtilmelidir.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endParaRPr lang="tr-TR" sz="2400" dirty="0" smtClean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+mj-lt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+mj-lt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Kitap 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2400" b="1" dirty="0" smtClean="0">
                <a:latin typeface="+mj-lt"/>
                <a:cs typeface="Calibri" panose="020F0502020204030204" pitchFamily="34" charset="0"/>
              </a:rPr>
              <a:t>Makale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Makale Adı. Dergi Adı, </a:t>
            </a:r>
            <a:r>
              <a:rPr lang="tr-TR" sz="2400" dirty="0" smtClean="0">
                <a:latin typeface="+mj-lt"/>
                <a:cs typeface="Calibri" panose="020F0502020204030204" pitchFamily="34" charset="0"/>
              </a:rPr>
              <a:t>Cilt (Sayı), 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Sayfa Aralıkları.</a:t>
            </a:r>
          </a:p>
          <a:p>
            <a:pPr algn="just"/>
            <a:r>
              <a:rPr lang="tr-TR" sz="2400" b="1" dirty="0" smtClean="0">
                <a:latin typeface="+mj-lt"/>
                <a:cs typeface="Calibri" panose="020F0502020204030204" pitchFamily="34" charset="0"/>
              </a:rPr>
              <a:t>Tez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Sempozyum ve kongre bildirileri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Standartlar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İnternet </a:t>
            </a:r>
            <a:r>
              <a:rPr lang="tr-TR" sz="2400" b="1" dirty="0" smtClean="0">
                <a:latin typeface="+mj-lt"/>
                <a:cs typeface="Calibri" panose="020F0502020204030204" pitchFamily="34" charset="0"/>
              </a:rPr>
              <a:t>kaynağı  (Web Sitesi)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Makale Adı. Erişim Tarihi: </a:t>
            </a:r>
            <a:r>
              <a:rPr lang="tr-TR" sz="2400" dirty="0" err="1" smtClean="0">
                <a:latin typeface="+mj-lt"/>
                <a:cs typeface="Calibri" panose="020F0502020204030204" pitchFamily="34" charset="0"/>
              </a:rPr>
              <a:t>Gün.Ay.Yıl</a:t>
            </a:r>
            <a:r>
              <a:rPr lang="tr-TR" sz="2400" dirty="0" smtClean="0">
                <a:latin typeface="+mj-lt"/>
                <a:cs typeface="Calibri" panose="020F0502020204030204" pitchFamily="34" charset="0"/>
              </a:rPr>
              <a:t>. 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8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7709476" y="16987611"/>
            <a:ext cx="7944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+mj-lt"/>
                <a:cs typeface="Calibri" panose="020F0502020204030204" pitchFamily="34" charset="0"/>
              </a:rPr>
              <a:t>Şekil </a:t>
            </a:r>
            <a:r>
              <a:rPr lang="tr-TR" b="1" dirty="0" smtClean="0">
                <a:latin typeface="+mj-lt"/>
                <a:cs typeface="Calibri" panose="020F0502020204030204" pitchFamily="34" charset="0"/>
              </a:rPr>
              <a:t>2. </a:t>
            </a:r>
            <a:r>
              <a:rPr lang="tr-TR" dirty="0">
                <a:latin typeface="+mj-lt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>
            <a:off x="-434156" y="33900420"/>
            <a:ext cx="161854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</a:t>
            </a:r>
            <a:endParaRPr lang="tr-TR" sz="72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7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710686" y="38294173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8752687" y="3290403"/>
            <a:ext cx="11824087" cy="458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ogrenci@isparta.edu.tr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 smtClean="0">
                <a:latin typeface="+mj-lt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Elektrik-Elektronik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Isparta Uygulamalı Bilimler Üniversitesi, Teknoloji </a:t>
            </a: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Fakültesi</a:t>
            </a:r>
            <a:r>
              <a:rPr lang="tr-TR" sz="3200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, </a:t>
            </a:r>
            <a:r>
              <a:rPr lang="tr-TR" sz="3200" b="1" i="1" dirty="0" smtClean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Isparta</a:t>
            </a:r>
            <a:endParaRPr lang="en-US" sz="3200" b="1" i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  <a:cs typeface="Calibri" panose="020F0502020204030204" pitchFamily="34" charset="0"/>
              </a:rPr>
              <a:t>Bu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bölümde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mümkün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olduğunca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kısa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tutulmalıdır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.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Teşekkür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genellikle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çalışmanın yapılmasında </a:t>
            </a:r>
            <a:r>
              <a:rPr lang="tr-TR" dirty="0">
                <a:latin typeface="+mj-lt"/>
                <a:cs typeface="Calibri" panose="020F0502020204030204" pitchFamily="34" charset="0"/>
              </a:rPr>
              <a:t>maddi/teknik/malzeme desteği sağlayan kurum ve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kişilere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 smtClean="0">
                <a:latin typeface="+mj-lt"/>
                <a:cs typeface="Calibri" panose="020F0502020204030204" pitchFamily="34" charset="0"/>
              </a:rPr>
              <a:t>yapılmalıdır</a:t>
            </a:r>
            <a:r>
              <a:rPr lang="en-US" dirty="0" smtClean="0">
                <a:latin typeface="+mj-lt"/>
                <a:cs typeface="Calibri" panose="020F0502020204030204" pitchFamily="34" charset="0"/>
              </a:rPr>
              <a:t>.</a:t>
            </a:r>
            <a:endParaRPr lang="tr-TR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</a:rPr>
              <a:t>Proje için destek alınan kurum var ise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91" y="1969660"/>
            <a:ext cx="3150239" cy="36418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72112" y="1552526"/>
            <a:ext cx="3571875" cy="4295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Left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6766</TotalTime>
  <Words>501</Words>
  <Application>Microsoft Office PowerPoint</Application>
  <PresentationFormat>Özel</PresentationFormat>
  <Paragraphs>62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Blank Presentation</vt:lpstr>
      <vt:lpstr>Equation</vt:lpstr>
      <vt:lpstr>PowerPoint Sunusu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burcin</cp:lastModifiedBy>
  <cp:revision>383</cp:revision>
  <cp:lastPrinted>1998-10-02T21:44:13Z</cp:lastPrinted>
  <dcterms:created xsi:type="dcterms:W3CDTF">1998-09-30T18:22:44Z</dcterms:created>
  <dcterms:modified xsi:type="dcterms:W3CDTF">2022-09-23T06:17:34Z</dcterms:modified>
</cp:coreProperties>
</file>