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9260800" cy="40233600"/>
  <p:notesSz cx="6662738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4">
          <p15:clr>
            <a:srgbClr val="A4A3A4"/>
          </p15:clr>
        </p15:guide>
        <p15:guide id="2" pos="6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00FF00"/>
    <a:srgbClr val="FF9900"/>
    <a:srgbClr val="990000"/>
    <a:srgbClr val="009900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668" autoAdjust="0"/>
  </p:normalViewPr>
  <p:slideViewPr>
    <p:cSldViewPr snapToGrid="0">
      <p:cViewPr varScale="1">
        <p:scale>
          <a:sx n="13" d="100"/>
          <a:sy n="13" d="100"/>
        </p:scale>
        <p:origin x="2054" y="10"/>
      </p:cViewPr>
      <p:guideLst>
        <p:guide orient="horz" pos="3564"/>
        <p:guide pos="6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0"/>
    </p:cViewPr>
  </p:sorterViewPr>
  <p:notesViewPr>
    <p:cSldViewPr snapToGrid="0">
      <p:cViewPr varScale="1">
        <p:scale>
          <a:sx n="49" d="100"/>
          <a:sy n="49" d="100"/>
        </p:scale>
        <p:origin x="-2046" y="-90"/>
      </p:cViewPr>
      <p:guideLst>
        <p:guide orient="horz" pos="3121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94" tIns="8897" rIns="17794" bIns="8897" numCol="1" anchor="t" anchorCtr="0" compatLnSpc="1">
            <a:prstTxWarp prst="textNoShape">
              <a:avLst/>
            </a:prstTxWarp>
          </a:bodyPr>
          <a:lstStyle>
            <a:lvl1pPr defTabSz="177800">
              <a:defRPr sz="200"/>
            </a:lvl1pPr>
          </a:lstStyle>
          <a:p>
            <a:endParaRPr lang="en-US"/>
          </a:p>
        </p:txBody>
      </p:sp>
      <p:sp>
        <p:nvSpPr>
          <p:cNvPr id="1048624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94" tIns="8897" rIns="17794" bIns="8897" numCol="1" anchor="t" anchorCtr="0" compatLnSpc="1">
            <a:prstTxWarp prst="textNoShape">
              <a:avLst/>
            </a:prstTxWarp>
          </a:bodyPr>
          <a:lstStyle>
            <a:lvl1pPr algn="r" defTabSz="177800">
              <a:defRPr sz="200"/>
            </a:lvl1pPr>
          </a:lstStyle>
          <a:p>
            <a:endParaRPr lang="en-US"/>
          </a:p>
        </p:txBody>
      </p:sp>
      <p:sp>
        <p:nvSpPr>
          <p:cNvPr id="1048625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27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94" tIns="8897" rIns="17794" bIns="8897" numCol="1" anchor="b" anchorCtr="0" compatLnSpc="1">
            <a:prstTxWarp prst="textNoShape">
              <a:avLst/>
            </a:prstTxWarp>
          </a:bodyPr>
          <a:lstStyle>
            <a:lvl1pPr defTabSz="177800">
              <a:defRPr sz="200"/>
            </a:lvl1pPr>
          </a:lstStyle>
          <a:p>
            <a:endParaRPr lang="en-US"/>
          </a:p>
        </p:txBody>
      </p:sp>
      <p:sp>
        <p:nvSpPr>
          <p:cNvPr id="1048626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027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94" tIns="8897" rIns="17794" bIns="8897" numCol="1" anchor="b" anchorCtr="0" compatLnSpc="1">
            <a:prstTxWarp prst="textNoShape">
              <a:avLst/>
            </a:prstTxWarp>
          </a:bodyPr>
          <a:lstStyle>
            <a:lvl1pPr algn="r" defTabSz="177800">
              <a:defRPr sz="200"/>
            </a:lvl1pPr>
          </a:lstStyle>
          <a:p>
            <a:fld id="{4D0D157B-8205-4E87-BF3E-AF8C05D808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48618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48619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95488" y="762000"/>
            <a:ext cx="2714625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20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87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8621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4862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26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311E3B-5C98-491A-86A1-0132DB4FC07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7DB0A-4EBB-4792-AABB-B8082FAA78A6}" type="slidenum">
              <a:rPr lang="en-US" smtClean="0"/>
              <a:t>1</a:t>
            </a:fld>
            <a:endParaRPr lang="en-US"/>
          </a:p>
        </p:txBody>
      </p:sp>
      <p:sp>
        <p:nvSpPr>
          <p:cNvPr id="1048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85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82F7EB-627E-0A97-2C7A-1C4150A5A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0" y="6584530"/>
            <a:ext cx="21945600" cy="14007253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182F617-9C6D-3263-2A74-9155C0B8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21131956"/>
            <a:ext cx="21945600" cy="9713804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45D0E1-B45D-7520-45A2-2E9B1782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6E5738-5B90-2BB9-8648-C160F98E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3995A3-3D5D-90B8-C808-23F6040C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4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27581E-C5B2-4713-D56F-C7291FC6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CAA6291-8B52-F906-A5BA-7BC137C8F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E36EB6-7732-0E1A-53A1-989DE0558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FFD269-4CBF-AE38-A60F-0C314094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718AAA-D29C-2CAA-8C11-396EA52C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4392681-7F90-0AFD-CB25-276BBD758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939760" y="2142067"/>
            <a:ext cx="6309360" cy="34096116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E76B03B-7924-5557-91B8-BBDA3CCF7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11680" y="2142067"/>
            <a:ext cx="18562320" cy="3409611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276E2D-17B5-8C5F-B181-68DE49B2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3E4DA0-6E92-B088-7BC1-662AFF29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6E6C25-B522-B0E8-18EF-195B2EF8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2AD0F1-28B4-A61C-4E3A-0E7F19A3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C65216-0590-1D6D-5E57-AF6204534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DC3DAF-4DF7-C09B-7B57-0CD92595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AD0E2B-2EED-0901-68D7-EB906883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E4D280-CF2E-44C3-971A-9D9FBC85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4D70C9-2600-7033-57F3-05E13E02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0" y="10030466"/>
            <a:ext cx="25237440" cy="16736057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8D1209-FEC1-C4AE-96E8-0C2D475FC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6440" y="26924853"/>
            <a:ext cx="25237440" cy="8801097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82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CD3B2E-C987-43C3-2913-307D81C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748AFC-A74E-E1D5-1B94-CDF4CCA7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E2CC90-5978-6B01-DF42-AEFABA9B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3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D5A4AB-EDCC-F696-5CDD-8F8290B7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479C7B-D013-E56D-077F-2D548AE90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1680" y="10710333"/>
            <a:ext cx="12435840" cy="255278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ACE79CB-907D-31B5-FB4B-EBBE4FB07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13280" y="10710333"/>
            <a:ext cx="12435840" cy="255278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2A7336-4979-322E-37CF-A799E788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AFEE468-9F71-E2B4-9FA0-4BEF8C3F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147B511-4414-819C-C374-3A4FC473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8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6A0143-3E20-190C-2688-6D978845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91" y="2142070"/>
            <a:ext cx="25237440" cy="777663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2ED080-86E1-CDEA-FF43-CD90B523F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492" y="9862823"/>
            <a:ext cx="12378689" cy="4833617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BB25744-1A7B-E046-3351-ECDB694C9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5492" y="14696440"/>
            <a:ext cx="12378689" cy="21616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C7F7F04-9C22-0EE9-9F7A-6CCE4C062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813280" y="9862823"/>
            <a:ext cx="12439651" cy="4833617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3D578E8-6C9E-B5AD-C2AE-D48080B98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813280" y="14696440"/>
            <a:ext cx="12439651" cy="21616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D6EAD9A-EB8F-94DB-2712-17F32D3F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AE6BD30-1A28-9CD5-8FE7-7ED39E38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9DE67D9-5B8D-5215-1488-9CA2697A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3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4D87F0-C2D3-7F3F-079C-DFC1EBC97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9E70A46-6138-BF3E-C4F9-BCA399CC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8DC4C6C-9D42-CCD9-E78C-A21E952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8F6BD8D-42CF-CCAB-58EA-E8E14E4A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4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06ED3C6-517F-63B5-5C20-31F25003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6446AA8-E93C-F869-298F-CA8467C8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8643F99-F508-AF02-3DAB-4E8D50A0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8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FBFAF5-2D9F-4961-FBD4-C47A0A7B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92" y="2682240"/>
            <a:ext cx="9437369" cy="938784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74056C-F2CF-9D03-F782-CF2ADAB36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9651" y="5792896"/>
            <a:ext cx="14813280" cy="28591933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FE40490-E8BE-C23D-EF6C-CDB3D40A4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15492" y="12070080"/>
            <a:ext cx="9437369" cy="22361316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6F4060-AB68-1882-058F-E1F741AD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2B98FE3-6276-4CAB-B852-69196467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993731-F909-8D4E-B5E4-281D2BB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3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DA9504-8B46-1ABC-7BD1-CB425C4D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92" y="2682240"/>
            <a:ext cx="9437369" cy="938784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783560C-BEF6-C535-27A6-253D83D16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439651" y="5792896"/>
            <a:ext cx="14813280" cy="28591933"/>
          </a:xfrm>
        </p:spPr>
        <p:txBody>
          <a:bodyPr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A0BA1AB-529D-5393-C271-58D3C6FAF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15492" y="12070080"/>
            <a:ext cx="9437369" cy="22361316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D8125F2-6DC4-4B63-9459-70320312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DC7C28A-00BB-6C30-A3FD-12C6F278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29CC89B-1B03-9790-4FC0-06F4C0D3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0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0A679C5-19FC-4B55-4835-28545FC2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2142070"/>
            <a:ext cx="2523744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31EF3A-4151-6F00-6392-BAE63DAF0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680" y="10710333"/>
            <a:ext cx="25237440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3491C3-5049-D540-07EE-682A818A1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680" y="37290589"/>
            <a:ext cx="658368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12DDC4-A9D6-7B84-B877-664268AB9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92640" y="37290589"/>
            <a:ext cx="987552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376AFD-33DB-464D-001D-5C39D766B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665440" y="37290589"/>
            <a:ext cx="658368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0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t="-5000" r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ext Box 465"/>
          <p:cNvSpPr txBox="1">
            <a:spLocks noChangeArrowheads="1"/>
          </p:cNvSpPr>
          <p:nvPr/>
        </p:nvSpPr>
        <p:spPr bwMode="auto">
          <a:xfrm>
            <a:off x="1981200" y="3727388"/>
            <a:ext cx="258165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en-US" sz="54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BİTİRME TEZİ TÜRKÇE BAŞLIĞI</a:t>
            </a:r>
          </a:p>
          <a:p>
            <a:pPr algn="ctr"/>
            <a:endParaRPr lang="zh-CN" altLang="en-US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54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altLang="en-US" sz="54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BİTİRME TEZİ İNGİLİZCE BAŞLIĞI</a:t>
            </a:r>
            <a:r>
              <a:rPr lang="tr-TR" sz="54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54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5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577" name="Text Box 1544"/>
          <p:cNvSpPr txBox="1">
            <a:spLocks noChangeArrowheads="1"/>
          </p:cNvSpPr>
          <p:nvPr/>
        </p:nvSpPr>
        <p:spPr bwMode="auto">
          <a:xfrm>
            <a:off x="574467" y="9772394"/>
            <a:ext cx="1375053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970338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Özet/</a:t>
            </a:r>
            <a:r>
              <a:rPr lang="tr-TR" sz="32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  <a:endParaRPr lang="tr-TR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970338"/>
            <a:endParaRPr lang="tr-TR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ctr" defTabSz="3970338"/>
            <a:endParaRPr lang="en-US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584" name="Text Box 466"/>
          <p:cNvSpPr txBox="1">
            <a:spLocks noChangeArrowheads="1"/>
          </p:cNvSpPr>
          <p:nvPr/>
        </p:nvSpPr>
        <p:spPr bwMode="auto">
          <a:xfrm>
            <a:off x="8718356" y="6087405"/>
            <a:ext cx="11824087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tr-TR" sz="40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Öğrenci İsim &amp; 2. Öğrenci İsim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sz="3200" b="1" i="1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Danışman: Dr. Öğr. Üyesi </a:t>
            </a:r>
            <a:r>
              <a:rPr lang="tr-TR" sz="3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Merdan Özkahraman</a:t>
            </a:r>
            <a:r>
              <a:rPr lang="tr-TR" sz="3200" b="1" i="1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sz="3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…………………. Mühendisliği Bölümü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sz="3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Isparta Uygulamalı Bilimler Üniversitesi, Teknoloji Fakültesi</a:t>
            </a:r>
            <a:r>
              <a:rPr lang="tr-TR" sz="32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32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Isparta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586" name="Rectangle 763"/>
          <p:cNvSpPr>
            <a:spLocks noChangeArrowheads="1"/>
          </p:cNvSpPr>
          <p:nvPr/>
        </p:nvSpPr>
        <p:spPr bwMode="auto">
          <a:xfrm>
            <a:off x="49341162" y="51120784"/>
            <a:ext cx="255439" cy="1595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397106" tIns="198553" rIns="397106" bIns="198553"/>
          <a:lstStyle/>
          <a:p>
            <a:pPr algn="ctr"/>
            <a:endParaRPr lang="en-US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587" name="Metin kutusu 19"/>
          <p:cNvSpPr txBox="1"/>
          <p:nvPr/>
        </p:nvSpPr>
        <p:spPr>
          <a:xfrm>
            <a:off x="19315298" y="20968188"/>
            <a:ext cx="4991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i="0" u="none" strike="noStrike" baseline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Şekil</a:t>
            </a:r>
            <a:r>
              <a:rPr lang="es-ES" sz="28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tr-TR" sz="28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800" i="0" u="none" strike="noStrike" baseline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Drone</a:t>
            </a:r>
            <a:r>
              <a:rPr lang="tr-TR" sz="2800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temel gövde</a:t>
            </a:r>
            <a:endParaRPr lang="tr-T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9436C54-3C6A-7768-C82E-A84AA2A68E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92" t="8694" r="6235" b="9094"/>
          <a:stretch>
            <a:fillRect/>
          </a:stretch>
        </p:blipFill>
        <p:spPr>
          <a:xfrm>
            <a:off x="24306830" y="35996652"/>
            <a:ext cx="3558298" cy="4236948"/>
          </a:xfrm>
          <a:prstGeom prst="rect">
            <a:avLst/>
          </a:prstGeom>
        </p:spPr>
      </p:pic>
      <p:sp>
        <p:nvSpPr>
          <p:cNvPr id="6" name="Text Box 1544">
            <a:extLst>
              <a:ext uri="{FF2B5EF4-FFF2-40B4-BE49-F238E27FC236}">
                <a16:creationId xmlns:a16="http://schemas.microsoft.com/office/drawing/2014/main" id="{96B16C69-CCB3-90AA-EBB0-86C276FD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66" y="15129401"/>
            <a:ext cx="13750539" cy="1092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970338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Giriş</a:t>
            </a:r>
          </a:p>
          <a:p>
            <a:pPr algn="ctr" defTabSz="3970338"/>
            <a:endParaRPr lang="tr-TR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7" name="Text Box 1544">
            <a:extLst>
              <a:ext uri="{FF2B5EF4-FFF2-40B4-BE49-F238E27FC236}">
                <a16:creationId xmlns:a16="http://schemas.microsoft.com/office/drawing/2014/main" id="{C2234B08-FF9B-9106-F18C-A285F4714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07" y="26055469"/>
            <a:ext cx="13750539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970338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Materyal – Metot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970338"/>
            <a:endParaRPr lang="tr-TR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970338"/>
            <a:endParaRPr lang="tr-TR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" name="Text Box 1544">
            <a:extLst>
              <a:ext uri="{FF2B5EF4-FFF2-40B4-BE49-F238E27FC236}">
                <a16:creationId xmlns:a16="http://schemas.microsoft.com/office/drawing/2014/main" id="{9782312D-AD40-F29A-E2AE-3938C9013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5796" y="9772394"/>
            <a:ext cx="13750539" cy="1092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970338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Araştırma Bulguları Tartışma</a:t>
            </a:r>
          </a:p>
          <a:p>
            <a:pPr algn="ctr" defTabSz="3970338"/>
            <a:endParaRPr lang="tr-TR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0" name="Text Box 1544">
            <a:extLst>
              <a:ext uri="{FF2B5EF4-FFF2-40B4-BE49-F238E27FC236}">
                <a16:creationId xmlns:a16="http://schemas.microsoft.com/office/drawing/2014/main" id="{4C4F8D96-C1B7-66FB-DB5A-BD0E1C773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9480" y="21761134"/>
            <a:ext cx="13750539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Sonuç ve Öneriler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970338"/>
            <a:endParaRPr lang="tr-TR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just" defTabSz="3970338"/>
            <a:r>
              <a:rPr lang="tr-TR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97155" name="Resim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831790" y="16428216"/>
            <a:ext cx="5958548" cy="453997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361A170-3457-A4D7-08D7-2B8A68CF9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92" t="8694" r="6235" b="9094"/>
          <a:stretch>
            <a:fillRect/>
          </a:stretch>
        </p:blipFill>
        <p:spPr>
          <a:xfrm>
            <a:off x="1981201" y="35996652"/>
            <a:ext cx="3558298" cy="4236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140</Words>
  <Application>Microsoft Office PowerPoint</Application>
  <PresentationFormat>Özel</PresentationFormat>
  <Paragraphs>99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Times New Roman</vt:lpstr>
      <vt:lpstr>Office Teması</vt:lpstr>
      <vt:lpstr>PowerPoint Sunusu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Andrew Patti</dc:creator>
  <cp:lastModifiedBy>Merdan Özkahraman</cp:lastModifiedBy>
  <cp:revision>2</cp:revision>
  <dcterms:created xsi:type="dcterms:W3CDTF">1998-09-30T12:22:44Z</dcterms:created>
  <dcterms:modified xsi:type="dcterms:W3CDTF">2026-05-23T11:32:31Z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e8f0e55d621b45aa9356016153c9e170</vt:lpwstr>
  </property>
</Properties>
</file>