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628"/>
    <a:srgbClr val="A51B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594" autoAdjust="0"/>
  </p:normalViewPr>
  <p:slideViewPr>
    <p:cSldViewPr>
      <p:cViewPr varScale="1">
        <p:scale>
          <a:sx n="49" d="100"/>
          <a:sy n="49" d="100"/>
        </p:scale>
        <p:origin x="198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87158-803E-407E-83A6-C772E1206DD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9AAB6E-14DC-453F-AB4A-211061304914}">
      <dgm:prSet phldrT="[Metin]"/>
      <dgm:spPr/>
      <dgm:t>
        <a:bodyPr/>
        <a:lstStyle/>
        <a:p>
          <a:r>
            <a:rPr lang="tr-TR" dirty="0"/>
            <a:t>Müdür</a:t>
          </a:r>
          <a:endParaRPr lang="en-US" dirty="0"/>
        </a:p>
      </dgm:t>
    </dgm:pt>
    <dgm:pt modelId="{97689209-7815-4314-A715-88BC3135D6C2}" type="parTrans" cxnId="{5D52D749-FFE7-4543-ADF2-C72187AABD9B}">
      <dgm:prSet/>
      <dgm:spPr/>
      <dgm:t>
        <a:bodyPr/>
        <a:lstStyle/>
        <a:p>
          <a:endParaRPr lang="en-US"/>
        </a:p>
      </dgm:t>
    </dgm:pt>
    <dgm:pt modelId="{9001E733-8229-4F92-823D-A35C9A96E1FD}" type="sibTrans" cxnId="{5D52D749-FFE7-4543-ADF2-C72187AABD9B}">
      <dgm:prSet/>
      <dgm:spPr/>
      <dgm:t>
        <a:bodyPr/>
        <a:lstStyle/>
        <a:p>
          <a:endParaRPr lang="en-US"/>
        </a:p>
      </dgm:t>
    </dgm:pt>
    <dgm:pt modelId="{5154D7D2-A1BE-4E6A-829A-5AC967EBC8B5}" type="asst">
      <dgm:prSet phldrT="[Metin]"/>
      <dgm:spPr/>
      <dgm:t>
        <a:bodyPr/>
        <a:lstStyle/>
        <a:p>
          <a:r>
            <a:rPr lang="tr-TR" dirty="0"/>
            <a:t>Operasyon </a:t>
          </a:r>
          <a:r>
            <a:rPr lang="tr-TR" dirty="0" err="1"/>
            <a:t>Müd</a:t>
          </a:r>
          <a:r>
            <a:rPr lang="tr-TR" dirty="0"/>
            <a:t>.</a:t>
          </a:r>
          <a:endParaRPr lang="en-US" dirty="0"/>
        </a:p>
      </dgm:t>
    </dgm:pt>
    <dgm:pt modelId="{7A74AA6C-0273-4CD3-9D19-B3CC3A373020}" type="parTrans" cxnId="{5DFBC598-2DAC-4902-B579-96C68107C2C0}">
      <dgm:prSet/>
      <dgm:spPr/>
      <dgm:t>
        <a:bodyPr/>
        <a:lstStyle/>
        <a:p>
          <a:endParaRPr lang="en-US"/>
        </a:p>
      </dgm:t>
    </dgm:pt>
    <dgm:pt modelId="{CE109028-B640-4D2D-82F1-BEB32341A8DF}" type="sibTrans" cxnId="{5DFBC598-2DAC-4902-B579-96C68107C2C0}">
      <dgm:prSet/>
      <dgm:spPr/>
      <dgm:t>
        <a:bodyPr/>
        <a:lstStyle/>
        <a:p>
          <a:endParaRPr lang="en-US"/>
        </a:p>
      </dgm:t>
    </dgm:pt>
    <dgm:pt modelId="{F6ABE416-B8FE-487E-914F-93E0CA8432F3}">
      <dgm:prSet phldrT="[Metin]"/>
      <dgm:spPr/>
      <dgm:t>
        <a:bodyPr/>
        <a:lstStyle/>
        <a:p>
          <a:r>
            <a:rPr lang="tr-TR" dirty="0"/>
            <a:t>Bilişim Ağları </a:t>
          </a:r>
        </a:p>
        <a:p>
          <a:r>
            <a:rPr lang="tr-TR" dirty="0"/>
            <a:t>10 kişi</a:t>
          </a:r>
          <a:endParaRPr lang="en-US" dirty="0"/>
        </a:p>
      </dgm:t>
    </dgm:pt>
    <dgm:pt modelId="{C4FEDDF0-2AFD-4E14-A898-118867579798}" type="parTrans" cxnId="{070CE14E-1E77-4303-8348-6E3413588B45}">
      <dgm:prSet/>
      <dgm:spPr/>
      <dgm:t>
        <a:bodyPr/>
        <a:lstStyle/>
        <a:p>
          <a:endParaRPr lang="en-US"/>
        </a:p>
      </dgm:t>
    </dgm:pt>
    <dgm:pt modelId="{547FBC0D-92DE-42EB-AB52-0DD1DD703619}" type="sibTrans" cxnId="{070CE14E-1E77-4303-8348-6E3413588B45}">
      <dgm:prSet/>
      <dgm:spPr/>
      <dgm:t>
        <a:bodyPr/>
        <a:lstStyle/>
        <a:p>
          <a:endParaRPr lang="en-US"/>
        </a:p>
      </dgm:t>
    </dgm:pt>
    <dgm:pt modelId="{AA643708-1A57-4395-AA2D-DCC89868C855}">
      <dgm:prSet phldrT="[Metin]"/>
      <dgm:spPr/>
      <dgm:t>
        <a:bodyPr/>
        <a:lstStyle/>
        <a:p>
          <a:r>
            <a:rPr lang="tr-TR" dirty="0"/>
            <a:t>Transmisyon</a:t>
          </a:r>
        </a:p>
        <a:p>
          <a:r>
            <a:rPr lang="tr-TR" dirty="0"/>
            <a:t>3 Kişi</a:t>
          </a:r>
        </a:p>
      </dgm:t>
    </dgm:pt>
    <dgm:pt modelId="{EABE3552-CE41-4E3B-88D7-C060F777A0FC}" type="parTrans" cxnId="{D2F97DD4-2BC8-4FD7-B000-CE767D9C6139}">
      <dgm:prSet/>
      <dgm:spPr/>
      <dgm:t>
        <a:bodyPr/>
        <a:lstStyle/>
        <a:p>
          <a:endParaRPr lang="en-US"/>
        </a:p>
      </dgm:t>
    </dgm:pt>
    <dgm:pt modelId="{D27C9382-765A-415B-A257-BD63F777518B}" type="sibTrans" cxnId="{D2F97DD4-2BC8-4FD7-B000-CE767D9C6139}">
      <dgm:prSet/>
      <dgm:spPr/>
      <dgm:t>
        <a:bodyPr/>
        <a:lstStyle/>
        <a:p>
          <a:endParaRPr lang="en-US"/>
        </a:p>
      </dgm:t>
    </dgm:pt>
    <dgm:pt modelId="{CBEFBF1A-EA27-4EE6-9116-C92477722195}">
      <dgm:prSet phldrT="[Metin]"/>
      <dgm:spPr/>
      <dgm:t>
        <a:bodyPr/>
        <a:lstStyle/>
        <a:p>
          <a:r>
            <a:rPr lang="tr-TR" dirty="0"/>
            <a:t>…</a:t>
          </a:r>
          <a:endParaRPr lang="en-US" dirty="0"/>
        </a:p>
      </dgm:t>
    </dgm:pt>
    <dgm:pt modelId="{10DFE836-3EB1-4A70-8DA8-6E607D8F1C35}" type="parTrans" cxnId="{2F1F4784-5465-4BDF-B51F-8A5F1A682D74}">
      <dgm:prSet/>
      <dgm:spPr/>
      <dgm:t>
        <a:bodyPr/>
        <a:lstStyle/>
        <a:p>
          <a:endParaRPr lang="en-US"/>
        </a:p>
      </dgm:t>
    </dgm:pt>
    <dgm:pt modelId="{7B625874-1F58-45FE-ABB4-74F80473F0E6}" type="sibTrans" cxnId="{2F1F4784-5465-4BDF-B51F-8A5F1A682D74}">
      <dgm:prSet/>
      <dgm:spPr/>
      <dgm:t>
        <a:bodyPr/>
        <a:lstStyle/>
        <a:p>
          <a:endParaRPr lang="en-US"/>
        </a:p>
      </dgm:t>
    </dgm:pt>
    <dgm:pt modelId="{E04C9E0B-D492-4A1B-9A46-9661ADADA6F9}" type="pres">
      <dgm:prSet presAssocID="{04087158-803E-407E-83A6-C772E1206DD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AF7106-2784-4CD8-A258-974245529345}" type="pres">
      <dgm:prSet presAssocID="{D19AAB6E-14DC-453F-AB4A-211061304914}" presName="hierRoot1" presStyleCnt="0">
        <dgm:presLayoutVars>
          <dgm:hierBranch val="init"/>
        </dgm:presLayoutVars>
      </dgm:prSet>
      <dgm:spPr/>
    </dgm:pt>
    <dgm:pt modelId="{768A291D-DE69-40CE-AD9E-F80138FC6D7E}" type="pres">
      <dgm:prSet presAssocID="{D19AAB6E-14DC-453F-AB4A-211061304914}" presName="rootComposite1" presStyleCnt="0"/>
      <dgm:spPr/>
    </dgm:pt>
    <dgm:pt modelId="{68833F56-8C2E-4EAE-AAC3-36D180006C1A}" type="pres">
      <dgm:prSet presAssocID="{D19AAB6E-14DC-453F-AB4A-211061304914}" presName="rootText1" presStyleLbl="alignAcc1" presStyleIdx="0" presStyleCnt="0">
        <dgm:presLayoutVars>
          <dgm:chPref val="3"/>
        </dgm:presLayoutVars>
      </dgm:prSet>
      <dgm:spPr/>
    </dgm:pt>
    <dgm:pt modelId="{E783DA76-9410-4E03-905D-6D3AEEE5AE82}" type="pres">
      <dgm:prSet presAssocID="{D19AAB6E-14DC-453F-AB4A-211061304914}" presName="topArc1" presStyleLbl="parChTrans1D1" presStyleIdx="0" presStyleCnt="10"/>
      <dgm:spPr/>
    </dgm:pt>
    <dgm:pt modelId="{D762BBE8-BF22-4719-BB99-F162C0766856}" type="pres">
      <dgm:prSet presAssocID="{D19AAB6E-14DC-453F-AB4A-211061304914}" presName="bottomArc1" presStyleLbl="parChTrans1D1" presStyleIdx="1" presStyleCnt="10"/>
      <dgm:spPr/>
    </dgm:pt>
    <dgm:pt modelId="{326A1279-670C-4C20-BBD6-5636B3B63E47}" type="pres">
      <dgm:prSet presAssocID="{D19AAB6E-14DC-453F-AB4A-211061304914}" presName="topConnNode1" presStyleLbl="node1" presStyleIdx="0" presStyleCnt="0"/>
      <dgm:spPr/>
    </dgm:pt>
    <dgm:pt modelId="{AFB37F19-3A53-4315-96F1-7DCF6F22181A}" type="pres">
      <dgm:prSet presAssocID="{D19AAB6E-14DC-453F-AB4A-211061304914}" presName="hierChild2" presStyleCnt="0"/>
      <dgm:spPr/>
    </dgm:pt>
    <dgm:pt modelId="{3E7B2EC1-EBB7-4E14-8B1B-15C9B0A94DE6}" type="pres">
      <dgm:prSet presAssocID="{C4FEDDF0-2AFD-4E14-A898-118867579798}" presName="Name28" presStyleLbl="parChTrans1D2" presStyleIdx="0" presStyleCnt="4"/>
      <dgm:spPr/>
    </dgm:pt>
    <dgm:pt modelId="{6359EA3E-C9FE-42F9-9EE2-638F14670FDD}" type="pres">
      <dgm:prSet presAssocID="{F6ABE416-B8FE-487E-914F-93E0CA8432F3}" presName="hierRoot2" presStyleCnt="0">
        <dgm:presLayoutVars>
          <dgm:hierBranch val="init"/>
        </dgm:presLayoutVars>
      </dgm:prSet>
      <dgm:spPr/>
    </dgm:pt>
    <dgm:pt modelId="{BC0F52BB-8C57-4BF5-9269-579D90574A0D}" type="pres">
      <dgm:prSet presAssocID="{F6ABE416-B8FE-487E-914F-93E0CA8432F3}" presName="rootComposite2" presStyleCnt="0"/>
      <dgm:spPr/>
    </dgm:pt>
    <dgm:pt modelId="{E6E6AAC6-E84D-49ED-9057-FB96736624B0}" type="pres">
      <dgm:prSet presAssocID="{F6ABE416-B8FE-487E-914F-93E0CA8432F3}" presName="rootText2" presStyleLbl="alignAcc1" presStyleIdx="0" presStyleCnt="0">
        <dgm:presLayoutVars>
          <dgm:chPref val="3"/>
        </dgm:presLayoutVars>
      </dgm:prSet>
      <dgm:spPr/>
    </dgm:pt>
    <dgm:pt modelId="{B7A771E8-D8AE-40F5-A1B7-BD0DC2F03C6A}" type="pres">
      <dgm:prSet presAssocID="{F6ABE416-B8FE-487E-914F-93E0CA8432F3}" presName="topArc2" presStyleLbl="parChTrans1D1" presStyleIdx="2" presStyleCnt="10"/>
      <dgm:spPr/>
    </dgm:pt>
    <dgm:pt modelId="{91372DA2-C48E-43F6-A22C-5B41192CE812}" type="pres">
      <dgm:prSet presAssocID="{F6ABE416-B8FE-487E-914F-93E0CA8432F3}" presName="bottomArc2" presStyleLbl="parChTrans1D1" presStyleIdx="3" presStyleCnt="10"/>
      <dgm:spPr/>
    </dgm:pt>
    <dgm:pt modelId="{C90E13B3-CA29-481C-9A42-DC2651720AD2}" type="pres">
      <dgm:prSet presAssocID="{F6ABE416-B8FE-487E-914F-93E0CA8432F3}" presName="topConnNode2" presStyleLbl="node2" presStyleIdx="0" presStyleCnt="0"/>
      <dgm:spPr/>
    </dgm:pt>
    <dgm:pt modelId="{D137820A-708E-4CCA-A16E-03A0FA03BE4B}" type="pres">
      <dgm:prSet presAssocID="{F6ABE416-B8FE-487E-914F-93E0CA8432F3}" presName="hierChild4" presStyleCnt="0"/>
      <dgm:spPr/>
    </dgm:pt>
    <dgm:pt modelId="{CDF1D121-3BBF-4572-97F5-6FC455811395}" type="pres">
      <dgm:prSet presAssocID="{F6ABE416-B8FE-487E-914F-93E0CA8432F3}" presName="hierChild5" presStyleCnt="0"/>
      <dgm:spPr/>
    </dgm:pt>
    <dgm:pt modelId="{119CAADC-55CC-43A7-BE87-8531B54E640A}" type="pres">
      <dgm:prSet presAssocID="{EABE3552-CE41-4E3B-88D7-C060F777A0FC}" presName="Name28" presStyleLbl="parChTrans1D2" presStyleIdx="1" presStyleCnt="4"/>
      <dgm:spPr/>
    </dgm:pt>
    <dgm:pt modelId="{DC8AC52D-C3C7-41DA-8BCC-452338E893DD}" type="pres">
      <dgm:prSet presAssocID="{AA643708-1A57-4395-AA2D-DCC89868C855}" presName="hierRoot2" presStyleCnt="0">
        <dgm:presLayoutVars>
          <dgm:hierBranch val="init"/>
        </dgm:presLayoutVars>
      </dgm:prSet>
      <dgm:spPr/>
    </dgm:pt>
    <dgm:pt modelId="{44FDF5C2-76BA-4D36-98B5-87F3FBD0D12B}" type="pres">
      <dgm:prSet presAssocID="{AA643708-1A57-4395-AA2D-DCC89868C855}" presName="rootComposite2" presStyleCnt="0"/>
      <dgm:spPr/>
    </dgm:pt>
    <dgm:pt modelId="{85EAC9DF-A3B9-4E4F-BC85-B3A7F518DA11}" type="pres">
      <dgm:prSet presAssocID="{AA643708-1A57-4395-AA2D-DCC89868C855}" presName="rootText2" presStyleLbl="alignAcc1" presStyleIdx="0" presStyleCnt="0">
        <dgm:presLayoutVars>
          <dgm:chPref val="3"/>
        </dgm:presLayoutVars>
      </dgm:prSet>
      <dgm:spPr/>
    </dgm:pt>
    <dgm:pt modelId="{8ABFFBBD-F808-43A5-BC6B-16600D339FD1}" type="pres">
      <dgm:prSet presAssocID="{AA643708-1A57-4395-AA2D-DCC89868C855}" presName="topArc2" presStyleLbl="parChTrans1D1" presStyleIdx="4" presStyleCnt="10"/>
      <dgm:spPr/>
    </dgm:pt>
    <dgm:pt modelId="{52C429CE-9777-46C2-972D-89E95C695F76}" type="pres">
      <dgm:prSet presAssocID="{AA643708-1A57-4395-AA2D-DCC89868C855}" presName="bottomArc2" presStyleLbl="parChTrans1D1" presStyleIdx="5" presStyleCnt="10"/>
      <dgm:spPr/>
    </dgm:pt>
    <dgm:pt modelId="{F1B6645A-A711-4761-A269-A906C9D3AEB0}" type="pres">
      <dgm:prSet presAssocID="{AA643708-1A57-4395-AA2D-DCC89868C855}" presName="topConnNode2" presStyleLbl="node2" presStyleIdx="0" presStyleCnt="0"/>
      <dgm:spPr/>
    </dgm:pt>
    <dgm:pt modelId="{224BD092-7225-45B9-9480-1E4D9057100C}" type="pres">
      <dgm:prSet presAssocID="{AA643708-1A57-4395-AA2D-DCC89868C855}" presName="hierChild4" presStyleCnt="0"/>
      <dgm:spPr/>
    </dgm:pt>
    <dgm:pt modelId="{526A5CD2-B69B-434B-914F-744A9C5AF4C8}" type="pres">
      <dgm:prSet presAssocID="{AA643708-1A57-4395-AA2D-DCC89868C855}" presName="hierChild5" presStyleCnt="0"/>
      <dgm:spPr/>
    </dgm:pt>
    <dgm:pt modelId="{4E437F09-F537-439F-9E45-FEC07C793FC5}" type="pres">
      <dgm:prSet presAssocID="{10DFE836-3EB1-4A70-8DA8-6E607D8F1C35}" presName="Name28" presStyleLbl="parChTrans1D2" presStyleIdx="2" presStyleCnt="4"/>
      <dgm:spPr/>
    </dgm:pt>
    <dgm:pt modelId="{5CE8F706-C917-440A-93F9-3E4DB0AA2C9B}" type="pres">
      <dgm:prSet presAssocID="{CBEFBF1A-EA27-4EE6-9116-C92477722195}" presName="hierRoot2" presStyleCnt="0">
        <dgm:presLayoutVars>
          <dgm:hierBranch val="init"/>
        </dgm:presLayoutVars>
      </dgm:prSet>
      <dgm:spPr/>
    </dgm:pt>
    <dgm:pt modelId="{0D3F202A-58D2-4BA8-AA77-221D76EAF4A1}" type="pres">
      <dgm:prSet presAssocID="{CBEFBF1A-EA27-4EE6-9116-C92477722195}" presName="rootComposite2" presStyleCnt="0"/>
      <dgm:spPr/>
    </dgm:pt>
    <dgm:pt modelId="{273E7E8C-249A-46B3-AFFF-26EA66D8C1C4}" type="pres">
      <dgm:prSet presAssocID="{CBEFBF1A-EA27-4EE6-9116-C92477722195}" presName="rootText2" presStyleLbl="alignAcc1" presStyleIdx="0" presStyleCnt="0">
        <dgm:presLayoutVars>
          <dgm:chPref val="3"/>
        </dgm:presLayoutVars>
      </dgm:prSet>
      <dgm:spPr/>
    </dgm:pt>
    <dgm:pt modelId="{9E2F1D85-4D55-4E00-932D-4A232F8441BC}" type="pres">
      <dgm:prSet presAssocID="{CBEFBF1A-EA27-4EE6-9116-C92477722195}" presName="topArc2" presStyleLbl="parChTrans1D1" presStyleIdx="6" presStyleCnt="10"/>
      <dgm:spPr/>
    </dgm:pt>
    <dgm:pt modelId="{B39A6BD7-6B92-476A-BB29-6EEF26C98AB0}" type="pres">
      <dgm:prSet presAssocID="{CBEFBF1A-EA27-4EE6-9116-C92477722195}" presName="bottomArc2" presStyleLbl="parChTrans1D1" presStyleIdx="7" presStyleCnt="10"/>
      <dgm:spPr/>
    </dgm:pt>
    <dgm:pt modelId="{70FAC993-C2DE-4BF4-AB18-0831C34238DE}" type="pres">
      <dgm:prSet presAssocID="{CBEFBF1A-EA27-4EE6-9116-C92477722195}" presName="topConnNode2" presStyleLbl="node2" presStyleIdx="0" presStyleCnt="0"/>
      <dgm:spPr/>
    </dgm:pt>
    <dgm:pt modelId="{1C92FE69-6D40-4286-B839-D7FF3C3CF752}" type="pres">
      <dgm:prSet presAssocID="{CBEFBF1A-EA27-4EE6-9116-C92477722195}" presName="hierChild4" presStyleCnt="0"/>
      <dgm:spPr/>
    </dgm:pt>
    <dgm:pt modelId="{746CAD88-ACA9-44C9-8F48-D0320920A63F}" type="pres">
      <dgm:prSet presAssocID="{CBEFBF1A-EA27-4EE6-9116-C92477722195}" presName="hierChild5" presStyleCnt="0"/>
      <dgm:spPr/>
    </dgm:pt>
    <dgm:pt modelId="{42780F17-A65E-4711-B518-B771090F98EE}" type="pres">
      <dgm:prSet presAssocID="{D19AAB6E-14DC-453F-AB4A-211061304914}" presName="hierChild3" presStyleCnt="0"/>
      <dgm:spPr/>
    </dgm:pt>
    <dgm:pt modelId="{DB83B568-52EC-4A9C-8D8C-B8C7108907B4}" type="pres">
      <dgm:prSet presAssocID="{7A74AA6C-0273-4CD3-9D19-B3CC3A373020}" presName="Name101" presStyleLbl="parChTrans1D2" presStyleIdx="3" presStyleCnt="4"/>
      <dgm:spPr/>
    </dgm:pt>
    <dgm:pt modelId="{A33DA3F2-ED13-4DAA-8FE2-A570CCC58EE6}" type="pres">
      <dgm:prSet presAssocID="{5154D7D2-A1BE-4E6A-829A-5AC967EBC8B5}" presName="hierRoot3" presStyleCnt="0">
        <dgm:presLayoutVars>
          <dgm:hierBranch val="init"/>
        </dgm:presLayoutVars>
      </dgm:prSet>
      <dgm:spPr/>
    </dgm:pt>
    <dgm:pt modelId="{D188669F-CDDA-4AEF-9839-689883311B00}" type="pres">
      <dgm:prSet presAssocID="{5154D7D2-A1BE-4E6A-829A-5AC967EBC8B5}" presName="rootComposite3" presStyleCnt="0"/>
      <dgm:spPr/>
    </dgm:pt>
    <dgm:pt modelId="{8191F3C3-8D7A-4F61-AD0D-9078D6058863}" type="pres">
      <dgm:prSet presAssocID="{5154D7D2-A1BE-4E6A-829A-5AC967EBC8B5}" presName="rootText3" presStyleLbl="alignAcc1" presStyleIdx="0" presStyleCnt="0">
        <dgm:presLayoutVars>
          <dgm:chPref val="3"/>
        </dgm:presLayoutVars>
      </dgm:prSet>
      <dgm:spPr/>
    </dgm:pt>
    <dgm:pt modelId="{6BEE40A3-1BEB-4A63-BD50-D5CF0E95D510}" type="pres">
      <dgm:prSet presAssocID="{5154D7D2-A1BE-4E6A-829A-5AC967EBC8B5}" presName="topArc3" presStyleLbl="parChTrans1D1" presStyleIdx="8" presStyleCnt="10"/>
      <dgm:spPr/>
    </dgm:pt>
    <dgm:pt modelId="{C31A4676-78BD-4940-97E0-3628E41FE595}" type="pres">
      <dgm:prSet presAssocID="{5154D7D2-A1BE-4E6A-829A-5AC967EBC8B5}" presName="bottomArc3" presStyleLbl="parChTrans1D1" presStyleIdx="9" presStyleCnt="10"/>
      <dgm:spPr/>
    </dgm:pt>
    <dgm:pt modelId="{3328A592-DC3F-4ACB-8D57-05ED209DA644}" type="pres">
      <dgm:prSet presAssocID="{5154D7D2-A1BE-4E6A-829A-5AC967EBC8B5}" presName="topConnNode3" presStyleLbl="asst1" presStyleIdx="0" presStyleCnt="0"/>
      <dgm:spPr/>
    </dgm:pt>
    <dgm:pt modelId="{B7AD8163-323B-4188-BE54-30E62FCCA5A3}" type="pres">
      <dgm:prSet presAssocID="{5154D7D2-A1BE-4E6A-829A-5AC967EBC8B5}" presName="hierChild6" presStyleCnt="0"/>
      <dgm:spPr/>
    </dgm:pt>
    <dgm:pt modelId="{4E7392B3-BC4C-45F7-B03D-DBF088411F3E}" type="pres">
      <dgm:prSet presAssocID="{5154D7D2-A1BE-4E6A-829A-5AC967EBC8B5}" presName="hierChild7" presStyleCnt="0"/>
      <dgm:spPr/>
    </dgm:pt>
  </dgm:ptLst>
  <dgm:cxnLst>
    <dgm:cxn modelId="{9E99230A-F106-4A4D-ABE3-B3E5095CE35C}" type="presOf" srcId="{10DFE836-3EB1-4A70-8DA8-6E607D8F1C35}" destId="{4E437F09-F537-439F-9E45-FEC07C793FC5}" srcOrd="0" destOrd="0" presId="urn:microsoft.com/office/officeart/2008/layout/HalfCircleOrganizationChart"/>
    <dgm:cxn modelId="{A72B3119-E7A2-43A6-80B9-5382E36F147F}" type="presOf" srcId="{D19AAB6E-14DC-453F-AB4A-211061304914}" destId="{326A1279-670C-4C20-BBD6-5636B3B63E47}" srcOrd="1" destOrd="0" presId="urn:microsoft.com/office/officeart/2008/layout/HalfCircleOrganizationChart"/>
    <dgm:cxn modelId="{DF8C2B2A-0F15-4F7E-8FDC-57EC5B409828}" type="presOf" srcId="{F6ABE416-B8FE-487E-914F-93E0CA8432F3}" destId="{C90E13B3-CA29-481C-9A42-DC2651720AD2}" srcOrd="1" destOrd="0" presId="urn:microsoft.com/office/officeart/2008/layout/HalfCircleOrganizationChart"/>
    <dgm:cxn modelId="{6BFC8439-BE00-47BB-8E33-3934C0B60236}" type="presOf" srcId="{5154D7D2-A1BE-4E6A-829A-5AC967EBC8B5}" destId="{8191F3C3-8D7A-4F61-AD0D-9078D6058863}" srcOrd="0" destOrd="0" presId="urn:microsoft.com/office/officeart/2008/layout/HalfCircleOrganizationChart"/>
    <dgm:cxn modelId="{4040C93A-532C-41B7-A3A6-BB2031C84B66}" type="presOf" srcId="{CBEFBF1A-EA27-4EE6-9116-C92477722195}" destId="{70FAC993-C2DE-4BF4-AB18-0831C34238DE}" srcOrd="1" destOrd="0" presId="urn:microsoft.com/office/officeart/2008/layout/HalfCircleOrganizationChart"/>
    <dgm:cxn modelId="{4A2CEC63-348B-4C9B-8FF0-D75311D2D983}" type="presOf" srcId="{04087158-803E-407E-83A6-C772E1206DD6}" destId="{E04C9E0B-D492-4A1B-9A46-9661ADADA6F9}" srcOrd="0" destOrd="0" presId="urn:microsoft.com/office/officeart/2008/layout/HalfCircleOrganizationChart"/>
    <dgm:cxn modelId="{5D52D749-FFE7-4543-ADF2-C72187AABD9B}" srcId="{04087158-803E-407E-83A6-C772E1206DD6}" destId="{D19AAB6E-14DC-453F-AB4A-211061304914}" srcOrd="0" destOrd="0" parTransId="{97689209-7815-4314-A715-88BC3135D6C2}" sibTransId="{9001E733-8229-4F92-823D-A35C9A96E1FD}"/>
    <dgm:cxn modelId="{4BBBF849-8275-464D-A5B0-E1D5AE57C16D}" type="presOf" srcId="{AA643708-1A57-4395-AA2D-DCC89868C855}" destId="{F1B6645A-A711-4761-A269-A906C9D3AEB0}" srcOrd="1" destOrd="0" presId="urn:microsoft.com/office/officeart/2008/layout/HalfCircleOrganizationChart"/>
    <dgm:cxn modelId="{070CE14E-1E77-4303-8348-6E3413588B45}" srcId="{D19AAB6E-14DC-453F-AB4A-211061304914}" destId="{F6ABE416-B8FE-487E-914F-93E0CA8432F3}" srcOrd="1" destOrd="0" parTransId="{C4FEDDF0-2AFD-4E14-A898-118867579798}" sibTransId="{547FBC0D-92DE-42EB-AB52-0DD1DD703619}"/>
    <dgm:cxn modelId="{6346D753-04EA-41D9-9B7D-3384DB92049E}" type="presOf" srcId="{CBEFBF1A-EA27-4EE6-9116-C92477722195}" destId="{273E7E8C-249A-46B3-AFFF-26EA66D8C1C4}" srcOrd="0" destOrd="0" presId="urn:microsoft.com/office/officeart/2008/layout/HalfCircleOrganizationChart"/>
    <dgm:cxn modelId="{8B910D7E-D77F-4E9D-8DD2-E516E49BE370}" type="presOf" srcId="{D19AAB6E-14DC-453F-AB4A-211061304914}" destId="{68833F56-8C2E-4EAE-AAC3-36D180006C1A}" srcOrd="0" destOrd="0" presId="urn:microsoft.com/office/officeart/2008/layout/HalfCircleOrganizationChart"/>
    <dgm:cxn modelId="{2F1F4784-5465-4BDF-B51F-8A5F1A682D74}" srcId="{D19AAB6E-14DC-453F-AB4A-211061304914}" destId="{CBEFBF1A-EA27-4EE6-9116-C92477722195}" srcOrd="3" destOrd="0" parTransId="{10DFE836-3EB1-4A70-8DA8-6E607D8F1C35}" sibTransId="{7B625874-1F58-45FE-ABB4-74F80473F0E6}"/>
    <dgm:cxn modelId="{FD02E58C-AA97-433F-B8C9-A045E3FA2AAA}" type="presOf" srcId="{C4FEDDF0-2AFD-4E14-A898-118867579798}" destId="{3E7B2EC1-EBB7-4E14-8B1B-15C9B0A94DE6}" srcOrd="0" destOrd="0" presId="urn:microsoft.com/office/officeart/2008/layout/HalfCircleOrganizationChart"/>
    <dgm:cxn modelId="{5DFBC598-2DAC-4902-B579-96C68107C2C0}" srcId="{D19AAB6E-14DC-453F-AB4A-211061304914}" destId="{5154D7D2-A1BE-4E6A-829A-5AC967EBC8B5}" srcOrd="0" destOrd="0" parTransId="{7A74AA6C-0273-4CD3-9D19-B3CC3A373020}" sibTransId="{CE109028-B640-4D2D-82F1-BEB32341A8DF}"/>
    <dgm:cxn modelId="{C8A89DCF-B5E1-4AE6-BA58-577DD6166F85}" type="presOf" srcId="{F6ABE416-B8FE-487E-914F-93E0CA8432F3}" destId="{E6E6AAC6-E84D-49ED-9057-FB96736624B0}" srcOrd="0" destOrd="0" presId="urn:microsoft.com/office/officeart/2008/layout/HalfCircleOrganizationChart"/>
    <dgm:cxn modelId="{D2F97DD4-2BC8-4FD7-B000-CE767D9C6139}" srcId="{D19AAB6E-14DC-453F-AB4A-211061304914}" destId="{AA643708-1A57-4395-AA2D-DCC89868C855}" srcOrd="2" destOrd="0" parTransId="{EABE3552-CE41-4E3B-88D7-C060F777A0FC}" sibTransId="{D27C9382-765A-415B-A257-BD63F777518B}"/>
    <dgm:cxn modelId="{CE1AE1EF-C1DB-4A92-9E9E-8D1CE38E0F18}" type="presOf" srcId="{7A74AA6C-0273-4CD3-9D19-B3CC3A373020}" destId="{DB83B568-52EC-4A9C-8D8C-B8C7108907B4}" srcOrd="0" destOrd="0" presId="urn:microsoft.com/office/officeart/2008/layout/HalfCircleOrganizationChart"/>
    <dgm:cxn modelId="{EE0869F1-83E8-410D-98BD-E23EEE73C40F}" type="presOf" srcId="{5154D7D2-A1BE-4E6A-829A-5AC967EBC8B5}" destId="{3328A592-DC3F-4ACB-8D57-05ED209DA644}" srcOrd="1" destOrd="0" presId="urn:microsoft.com/office/officeart/2008/layout/HalfCircleOrganizationChart"/>
    <dgm:cxn modelId="{695119F2-DB2E-4EAB-8177-3A1762455FDC}" type="presOf" srcId="{EABE3552-CE41-4E3B-88D7-C060F777A0FC}" destId="{119CAADC-55CC-43A7-BE87-8531B54E640A}" srcOrd="0" destOrd="0" presId="urn:microsoft.com/office/officeart/2008/layout/HalfCircleOrganizationChart"/>
    <dgm:cxn modelId="{1477C4F2-C66E-4A3E-AF18-A4B725F64D04}" type="presOf" srcId="{AA643708-1A57-4395-AA2D-DCC89868C855}" destId="{85EAC9DF-A3B9-4E4F-BC85-B3A7F518DA11}" srcOrd="0" destOrd="0" presId="urn:microsoft.com/office/officeart/2008/layout/HalfCircleOrganizationChart"/>
    <dgm:cxn modelId="{0C7DF352-D152-4CD3-9ADE-42747A8B40C3}" type="presParOf" srcId="{E04C9E0B-D492-4A1B-9A46-9661ADADA6F9}" destId="{88AF7106-2784-4CD8-A258-974245529345}" srcOrd="0" destOrd="0" presId="urn:microsoft.com/office/officeart/2008/layout/HalfCircleOrganizationChart"/>
    <dgm:cxn modelId="{52BFCBD1-DA21-46D9-8E6C-B7C5FAD11514}" type="presParOf" srcId="{88AF7106-2784-4CD8-A258-974245529345}" destId="{768A291D-DE69-40CE-AD9E-F80138FC6D7E}" srcOrd="0" destOrd="0" presId="urn:microsoft.com/office/officeart/2008/layout/HalfCircleOrganizationChart"/>
    <dgm:cxn modelId="{DA0EC21B-4C64-4AD1-B962-3627D3A70956}" type="presParOf" srcId="{768A291D-DE69-40CE-AD9E-F80138FC6D7E}" destId="{68833F56-8C2E-4EAE-AAC3-36D180006C1A}" srcOrd="0" destOrd="0" presId="urn:microsoft.com/office/officeart/2008/layout/HalfCircleOrganizationChart"/>
    <dgm:cxn modelId="{19ED6FD2-7742-45A6-B1FE-442D31E00535}" type="presParOf" srcId="{768A291D-DE69-40CE-AD9E-F80138FC6D7E}" destId="{E783DA76-9410-4E03-905D-6D3AEEE5AE82}" srcOrd="1" destOrd="0" presId="urn:microsoft.com/office/officeart/2008/layout/HalfCircleOrganizationChart"/>
    <dgm:cxn modelId="{19780FCE-3EF6-4262-B80A-6AD6C1418845}" type="presParOf" srcId="{768A291D-DE69-40CE-AD9E-F80138FC6D7E}" destId="{D762BBE8-BF22-4719-BB99-F162C0766856}" srcOrd="2" destOrd="0" presId="urn:microsoft.com/office/officeart/2008/layout/HalfCircleOrganizationChart"/>
    <dgm:cxn modelId="{39EB6CAD-28F3-4ACE-8C4B-F8661E83ACF5}" type="presParOf" srcId="{768A291D-DE69-40CE-AD9E-F80138FC6D7E}" destId="{326A1279-670C-4C20-BBD6-5636B3B63E47}" srcOrd="3" destOrd="0" presId="urn:microsoft.com/office/officeart/2008/layout/HalfCircleOrganizationChart"/>
    <dgm:cxn modelId="{C0148759-3A4A-4E34-A698-397FBFE7102B}" type="presParOf" srcId="{88AF7106-2784-4CD8-A258-974245529345}" destId="{AFB37F19-3A53-4315-96F1-7DCF6F22181A}" srcOrd="1" destOrd="0" presId="urn:microsoft.com/office/officeart/2008/layout/HalfCircleOrganizationChart"/>
    <dgm:cxn modelId="{6E2F0B1C-EB47-41E3-A902-CDF4C7CD4AE8}" type="presParOf" srcId="{AFB37F19-3A53-4315-96F1-7DCF6F22181A}" destId="{3E7B2EC1-EBB7-4E14-8B1B-15C9B0A94DE6}" srcOrd="0" destOrd="0" presId="urn:microsoft.com/office/officeart/2008/layout/HalfCircleOrganizationChart"/>
    <dgm:cxn modelId="{C2CF61E8-55ED-4362-BB84-57DCEC385B4D}" type="presParOf" srcId="{AFB37F19-3A53-4315-96F1-7DCF6F22181A}" destId="{6359EA3E-C9FE-42F9-9EE2-638F14670FDD}" srcOrd="1" destOrd="0" presId="urn:microsoft.com/office/officeart/2008/layout/HalfCircleOrganizationChart"/>
    <dgm:cxn modelId="{AB389A5D-08F5-4F59-A9D5-A2FB17B86710}" type="presParOf" srcId="{6359EA3E-C9FE-42F9-9EE2-638F14670FDD}" destId="{BC0F52BB-8C57-4BF5-9269-579D90574A0D}" srcOrd="0" destOrd="0" presId="urn:microsoft.com/office/officeart/2008/layout/HalfCircleOrganizationChart"/>
    <dgm:cxn modelId="{71E86BB7-ACE7-4A16-BEAE-FCA3A6BB81A3}" type="presParOf" srcId="{BC0F52BB-8C57-4BF5-9269-579D90574A0D}" destId="{E6E6AAC6-E84D-49ED-9057-FB96736624B0}" srcOrd="0" destOrd="0" presId="urn:microsoft.com/office/officeart/2008/layout/HalfCircleOrganizationChart"/>
    <dgm:cxn modelId="{88CA72F1-D5AD-4C48-BA48-492C82CA7076}" type="presParOf" srcId="{BC0F52BB-8C57-4BF5-9269-579D90574A0D}" destId="{B7A771E8-D8AE-40F5-A1B7-BD0DC2F03C6A}" srcOrd="1" destOrd="0" presId="urn:microsoft.com/office/officeart/2008/layout/HalfCircleOrganizationChart"/>
    <dgm:cxn modelId="{8CCBA9EE-60F9-426F-B7F5-2CF573D791F2}" type="presParOf" srcId="{BC0F52BB-8C57-4BF5-9269-579D90574A0D}" destId="{91372DA2-C48E-43F6-A22C-5B41192CE812}" srcOrd="2" destOrd="0" presId="urn:microsoft.com/office/officeart/2008/layout/HalfCircleOrganizationChart"/>
    <dgm:cxn modelId="{5A8369B9-4137-4EED-9DC9-F008AF1DC220}" type="presParOf" srcId="{BC0F52BB-8C57-4BF5-9269-579D90574A0D}" destId="{C90E13B3-CA29-481C-9A42-DC2651720AD2}" srcOrd="3" destOrd="0" presId="urn:microsoft.com/office/officeart/2008/layout/HalfCircleOrganizationChart"/>
    <dgm:cxn modelId="{A3594E17-0EE8-466D-ACC6-23F02D2512AD}" type="presParOf" srcId="{6359EA3E-C9FE-42F9-9EE2-638F14670FDD}" destId="{D137820A-708E-4CCA-A16E-03A0FA03BE4B}" srcOrd="1" destOrd="0" presId="urn:microsoft.com/office/officeart/2008/layout/HalfCircleOrganizationChart"/>
    <dgm:cxn modelId="{8AE3C8F4-7A2E-4145-8D3E-9144CAFD26DD}" type="presParOf" srcId="{6359EA3E-C9FE-42F9-9EE2-638F14670FDD}" destId="{CDF1D121-3BBF-4572-97F5-6FC455811395}" srcOrd="2" destOrd="0" presId="urn:microsoft.com/office/officeart/2008/layout/HalfCircleOrganizationChart"/>
    <dgm:cxn modelId="{A54C3C0A-7B84-41FA-9947-6632A163F336}" type="presParOf" srcId="{AFB37F19-3A53-4315-96F1-7DCF6F22181A}" destId="{119CAADC-55CC-43A7-BE87-8531B54E640A}" srcOrd="2" destOrd="0" presId="urn:microsoft.com/office/officeart/2008/layout/HalfCircleOrganizationChart"/>
    <dgm:cxn modelId="{92C33F69-8D2E-4AE6-9FCB-D13C79991E4B}" type="presParOf" srcId="{AFB37F19-3A53-4315-96F1-7DCF6F22181A}" destId="{DC8AC52D-C3C7-41DA-8BCC-452338E893DD}" srcOrd="3" destOrd="0" presId="urn:microsoft.com/office/officeart/2008/layout/HalfCircleOrganizationChart"/>
    <dgm:cxn modelId="{DEA5B096-E267-4D5B-BABB-C7EEBC7D80B1}" type="presParOf" srcId="{DC8AC52D-C3C7-41DA-8BCC-452338E893DD}" destId="{44FDF5C2-76BA-4D36-98B5-87F3FBD0D12B}" srcOrd="0" destOrd="0" presId="urn:microsoft.com/office/officeart/2008/layout/HalfCircleOrganizationChart"/>
    <dgm:cxn modelId="{2B5C45E6-4485-47B6-922F-A7E7C0333058}" type="presParOf" srcId="{44FDF5C2-76BA-4D36-98B5-87F3FBD0D12B}" destId="{85EAC9DF-A3B9-4E4F-BC85-B3A7F518DA11}" srcOrd="0" destOrd="0" presId="urn:microsoft.com/office/officeart/2008/layout/HalfCircleOrganizationChart"/>
    <dgm:cxn modelId="{8D2D95F5-CA15-4336-90B6-AA59495ADD6B}" type="presParOf" srcId="{44FDF5C2-76BA-4D36-98B5-87F3FBD0D12B}" destId="{8ABFFBBD-F808-43A5-BC6B-16600D339FD1}" srcOrd="1" destOrd="0" presId="urn:microsoft.com/office/officeart/2008/layout/HalfCircleOrganizationChart"/>
    <dgm:cxn modelId="{7E0EE9C3-A083-4A68-BD3F-4546CC8FCA1C}" type="presParOf" srcId="{44FDF5C2-76BA-4D36-98B5-87F3FBD0D12B}" destId="{52C429CE-9777-46C2-972D-89E95C695F76}" srcOrd="2" destOrd="0" presId="urn:microsoft.com/office/officeart/2008/layout/HalfCircleOrganizationChart"/>
    <dgm:cxn modelId="{7C159393-54F7-4CAC-BAAA-35CF29E10C50}" type="presParOf" srcId="{44FDF5C2-76BA-4D36-98B5-87F3FBD0D12B}" destId="{F1B6645A-A711-4761-A269-A906C9D3AEB0}" srcOrd="3" destOrd="0" presId="urn:microsoft.com/office/officeart/2008/layout/HalfCircleOrganizationChart"/>
    <dgm:cxn modelId="{DF964520-828D-4851-AD5A-EADFA280BE9D}" type="presParOf" srcId="{DC8AC52D-C3C7-41DA-8BCC-452338E893DD}" destId="{224BD092-7225-45B9-9480-1E4D9057100C}" srcOrd="1" destOrd="0" presId="urn:microsoft.com/office/officeart/2008/layout/HalfCircleOrganizationChart"/>
    <dgm:cxn modelId="{C131CDF3-9188-49B2-BC7D-079ACF35E86C}" type="presParOf" srcId="{DC8AC52D-C3C7-41DA-8BCC-452338E893DD}" destId="{526A5CD2-B69B-434B-914F-744A9C5AF4C8}" srcOrd="2" destOrd="0" presId="urn:microsoft.com/office/officeart/2008/layout/HalfCircleOrganizationChart"/>
    <dgm:cxn modelId="{89DEDAC0-69EE-4B80-B23F-6614173B12E2}" type="presParOf" srcId="{AFB37F19-3A53-4315-96F1-7DCF6F22181A}" destId="{4E437F09-F537-439F-9E45-FEC07C793FC5}" srcOrd="4" destOrd="0" presId="urn:microsoft.com/office/officeart/2008/layout/HalfCircleOrganizationChart"/>
    <dgm:cxn modelId="{45264B76-3B5D-48BE-8724-FB32011E8A6D}" type="presParOf" srcId="{AFB37F19-3A53-4315-96F1-7DCF6F22181A}" destId="{5CE8F706-C917-440A-93F9-3E4DB0AA2C9B}" srcOrd="5" destOrd="0" presId="urn:microsoft.com/office/officeart/2008/layout/HalfCircleOrganizationChart"/>
    <dgm:cxn modelId="{916376F8-79F1-4EAF-B763-410C4DCA03B5}" type="presParOf" srcId="{5CE8F706-C917-440A-93F9-3E4DB0AA2C9B}" destId="{0D3F202A-58D2-4BA8-AA77-221D76EAF4A1}" srcOrd="0" destOrd="0" presId="urn:microsoft.com/office/officeart/2008/layout/HalfCircleOrganizationChart"/>
    <dgm:cxn modelId="{175C8EEF-B2AD-4505-9BD1-D7C8CBAA73BE}" type="presParOf" srcId="{0D3F202A-58D2-4BA8-AA77-221D76EAF4A1}" destId="{273E7E8C-249A-46B3-AFFF-26EA66D8C1C4}" srcOrd="0" destOrd="0" presId="urn:microsoft.com/office/officeart/2008/layout/HalfCircleOrganizationChart"/>
    <dgm:cxn modelId="{71E92EE8-1679-4D23-9FAF-6D6C95DC3352}" type="presParOf" srcId="{0D3F202A-58D2-4BA8-AA77-221D76EAF4A1}" destId="{9E2F1D85-4D55-4E00-932D-4A232F8441BC}" srcOrd="1" destOrd="0" presId="urn:microsoft.com/office/officeart/2008/layout/HalfCircleOrganizationChart"/>
    <dgm:cxn modelId="{ACD0C19C-18DF-4AE6-8BE0-F1E1E789BBCC}" type="presParOf" srcId="{0D3F202A-58D2-4BA8-AA77-221D76EAF4A1}" destId="{B39A6BD7-6B92-476A-BB29-6EEF26C98AB0}" srcOrd="2" destOrd="0" presId="urn:microsoft.com/office/officeart/2008/layout/HalfCircleOrganizationChart"/>
    <dgm:cxn modelId="{A02C2D62-1EF2-41AB-985A-37E4B33AB2F3}" type="presParOf" srcId="{0D3F202A-58D2-4BA8-AA77-221D76EAF4A1}" destId="{70FAC993-C2DE-4BF4-AB18-0831C34238DE}" srcOrd="3" destOrd="0" presId="urn:microsoft.com/office/officeart/2008/layout/HalfCircleOrganizationChart"/>
    <dgm:cxn modelId="{D5DE4CEE-8DD0-46A9-A926-26DDEA22B97B}" type="presParOf" srcId="{5CE8F706-C917-440A-93F9-3E4DB0AA2C9B}" destId="{1C92FE69-6D40-4286-B839-D7FF3C3CF752}" srcOrd="1" destOrd="0" presId="urn:microsoft.com/office/officeart/2008/layout/HalfCircleOrganizationChart"/>
    <dgm:cxn modelId="{43F7667E-F87F-4702-8A7E-406D8D47593A}" type="presParOf" srcId="{5CE8F706-C917-440A-93F9-3E4DB0AA2C9B}" destId="{746CAD88-ACA9-44C9-8F48-D0320920A63F}" srcOrd="2" destOrd="0" presId="urn:microsoft.com/office/officeart/2008/layout/HalfCircleOrganizationChart"/>
    <dgm:cxn modelId="{1D473435-0142-4D29-91CF-CDC101350B0E}" type="presParOf" srcId="{88AF7106-2784-4CD8-A258-974245529345}" destId="{42780F17-A65E-4711-B518-B771090F98EE}" srcOrd="2" destOrd="0" presId="urn:microsoft.com/office/officeart/2008/layout/HalfCircleOrganizationChart"/>
    <dgm:cxn modelId="{029A03C7-7EC4-434B-BCDD-0CD364DA2696}" type="presParOf" srcId="{42780F17-A65E-4711-B518-B771090F98EE}" destId="{DB83B568-52EC-4A9C-8D8C-B8C7108907B4}" srcOrd="0" destOrd="0" presId="urn:microsoft.com/office/officeart/2008/layout/HalfCircleOrganizationChart"/>
    <dgm:cxn modelId="{349846A7-25D1-4E84-9438-0DA3F0EE49B3}" type="presParOf" srcId="{42780F17-A65E-4711-B518-B771090F98EE}" destId="{A33DA3F2-ED13-4DAA-8FE2-A570CCC58EE6}" srcOrd="1" destOrd="0" presId="urn:microsoft.com/office/officeart/2008/layout/HalfCircleOrganizationChart"/>
    <dgm:cxn modelId="{F35E3EB5-D478-4CE0-87B4-2264BB8E5FE1}" type="presParOf" srcId="{A33DA3F2-ED13-4DAA-8FE2-A570CCC58EE6}" destId="{D188669F-CDDA-4AEF-9839-689883311B00}" srcOrd="0" destOrd="0" presId="urn:microsoft.com/office/officeart/2008/layout/HalfCircleOrganizationChart"/>
    <dgm:cxn modelId="{C65FC5B7-2402-418B-B43E-BB843DE15AA7}" type="presParOf" srcId="{D188669F-CDDA-4AEF-9839-689883311B00}" destId="{8191F3C3-8D7A-4F61-AD0D-9078D6058863}" srcOrd="0" destOrd="0" presId="urn:microsoft.com/office/officeart/2008/layout/HalfCircleOrganizationChart"/>
    <dgm:cxn modelId="{427E3F80-4A33-4ED8-84E7-89AB1C742081}" type="presParOf" srcId="{D188669F-CDDA-4AEF-9839-689883311B00}" destId="{6BEE40A3-1BEB-4A63-BD50-D5CF0E95D510}" srcOrd="1" destOrd="0" presId="urn:microsoft.com/office/officeart/2008/layout/HalfCircleOrganizationChart"/>
    <dgm:cxn modelId="{8160112B-CC41-419C-8D69-E2227D5D4FC2}" type="presParOf" srcId="{D188669F-CDDA-4AEF-9839-689883311B00}" destId="{C31A4676-78BD-4940-97E0-3628E41FE595}" srcOrd="2" destOrd="0" presId="urn:microsoft.com/office/officeart/2008/layout/HalfCircleOrganizationChart"/>
    <dgm:cxn modelId="{E54163CF-DB12-4A12-9E3B-4AF9100869BB}" type="presParOf" srcId="{D188669F-CDDA-4AEF-9839-689883311B00}" destId="{3328A592-DC3F-4ACB-8D57-05ED209DA644}" srcOrd="3" destOrd="0" presId="urn:microsoft.com/office/officeart/2008/layout/HalfCircleOrganizationChart"/>
    <dgm:cxn modelId="{27AAA86B-3AD9-4BC9-A107-FB37490AF274}" type="presParOf" srcId="{A33DA3F2-ED13-4DAA-8FE2-A570CCC58EE6}" destId="{B7AD8163-323B-4188-BE54-30E62FCCA5A3}" srcOrd="1" destOrd="0" presId="urn:microsoft.com/office/officeart/2008/layout/HalfCircleOrganizationChart"/>
    <dgm:cxn modelId="{07ACA0A0-CF04-439C-B04B-51D57F370D58}" type="presParOf" srcId="{A33DA3F2-ED13-4DAA-8FE2-A570CCC58EE6}" destId="{4E7392B3-BC4C-45F7-B03D-DBF088411F3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CF9C78-1417-4244-BB0D-D5796D2F05FB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59DDEF-58CC-4EDD-9E50-1335441D1F5C}">
      <dgm:prSet phldrT="[Metin]"/>
      <dgm:spPr/>
      <dgm:t>
        <a:bodyPr/>
        <a:lstStyle/>
        <a:p>
          <a:r>
            <a:rPr lang="tr-TR" dirty="0"/>
            <a:t>Saha arızalarına müdahale</a:t>
          </a:r>
          <a:endParaRPr lang="en-US" dirty="0"/>
        </a:p>
      </dgm:t>
    </dgm:pt>
    <dgm:pt modelId="{31A6EE1B-3086-408B-AC3F-D5325DFF3FE1}" type="parTrans" cxnId="{72AC87EB-8DD1-4856-A0CD-5FDC3FB3183B}">
      <dgm:prSet/>
      <dgm:spPr/>
      <dgm:t>
        <a:bodyPr/>
        <a:lstStyle/>
        <a:p>
          <a:endParaRPr lang="en-US"/>
        </a:p>
      </dgm:t>
    </dgm:pt>
    <dgm:pt modelId="{EAF80F17-A7FD-4CFA-97F2-F065C104AC47}" type="sibTrans" cxnId="{72AC87EB-8DD1-4856-A0CD-5FDC3FB3183B}">
      <dgm:prSet/>
      <dgm:spPr/>
      <dgm:t>
        <a:bodyPr/>
        <a:lstStyle/>
        <a:p>
          <a:endParaRPr lang="en-US"/>
        </a:p>
      </dgm:t>
    </dgm:pt>
    <dgm:pt modelId="{00188922-C242-4F72-A34C-60C41CAD3D9D}">
      <dgm:prSet phldrT="[Metin]"/>
      <dgm:spPr/>
      <dgm:t>
        <a:bodyPr/>
        <a:lstStyle/>
        <a:p>
          <a:r>
            <a:rPr lang="tr-TR" dirty="0"/>
            <a:t>Sistem mühendisliği(</a:t>
          </a:r>
          <a:r>
            <a:rPr lang="tr-TR" dirty="0" err="1"/>
            <a:t>Doors,MagicDraw</a:t>
          </a:r>
          <a:r>
            <a:rPr lang="tr-TR" dirty="0"/>
            <a:t>)</a:t>
          </a:r>
          <a:endParaRPr lang="en-US" dirty="0"/>
        </a:p>
      </dgm:t>
    </dgm:pt>
    <dgm:pt modelId="{4049A480-9365-4FD4-A762-76818A755B6E}" type="parTrans" cxnId="{D0AA038E-0F86-4456-94E8-234AAC51E9EC}">
      <dgm:prSet/>
      <dgm:spPr/>
      <dgm:t>
        <a:bodyPr/>
        <a:lstStyle/>
        <a:p>
          <a:endParaRPr lang="en-US"/>
        </a:p>
      </dgm:t>
    </dgm:pt>
    <dgm:pt modelId="{1926776E-BAB0-498E-B32B-0260C20AADD6}" type="sibTrans" cxnId="{D0AA038E-0F86-4456-94E8-234AAC51E9EC}">
      <dgm:prSet/>
      <dgm:spPr/>
      <dgm:t>
        <a:bodyPr/>
        <a:lstStyle/>
        <a:p>
          <a:endParaRPr lang="en-US"/>
        </a:p>
      </dgm:t>
    </dgm:pt>
    <dgm:pt modelId="{90025AF2-F094-477A-93CE-5C289EE70FD7}">
      <dgm:prSet phldrT="[Metin]"/>
      <dgm:spPr/>
      <dgm:t>
        <a:bodyPr/>
        <a:lstStyle/>
        <a:p>
          <a:r>
            <a:rPr lang="tr-TR" dirty="0"/>
            <a:t>Algoritma Oluşturma</a:t>
          </a:r>
          <a:endParaRPr lang="en-US" dirty="0"/>
        </a:p>
      </dgm:t>
    </dgm:pt>
    <dgm:pt modelId="{18FFFA2C-4AA6-4ACA-8C0F-62C937CBD49D}" type="parTrans" cxnId="{44FE1541-BB54-4234-BC1A-FA7BA0C0D92F}">
      <dgm:prSet/>
      <dgm:spPr/>
      <dgm:t>
        <a:bodyPr/>
        <a:lstStyle/>
        <a:p>
          <a:endParaRPr lang="en-US"/>
        </a:p>
      </dgm:t>
    </dgm:pt>
    <dgm:pt modelId="{A6C765BE-6FFF-461E-AFF7-405C7E0B6ED9}" type="sibTrans" cxnId="{44FE1541-BB54-4234-BC1A-FA7BA0C0D92F}">
      <dgm:prSet/>
      <dgm:spPr/>
      <dgm:t>
        <a:bodyPr/>
        <a:lstStyle/>
        <a:p>
          <a:endParaRPr lang="en-US"/>
        </a:p>
      </dgm:t>
    </dgm:pt>
    <dgm:pt modelId="{126089ED-F6B5-44FE-99DC-8F59E112295A}">
      <dgm:prSet phldrT="[Metin]"/>
      <dgm:spPr/>
      <dgm:t>
        <a:bodyPr/>
        <a:lstStyle/>
        <a:p>
          <a:r>
            <a:rPr lang="tr-TR" dirty="0"/>
            <a:t>..</a:t>
          </a:r>
          <a:endParaRPr lang="en-US" dirty="0"/>
        </a:p>
      </dgm:t>
    </dgm:pt>
    <dgm:pt modelId="{62818F81-B1BA-40F7-849E-83FBC6239A5C}" type="parTrans" cxnId="{1C75C25B-FD4F-41DB-9F20-A6694FFFA92D}">
      <dgm:prSet/>
      <dgm:spPr/>
      <dgm:t>
        <a:bodyPr/>
        <a:lstStyle/>
        <a:p>
          <a:endParaRPr lang="en-US"/>
        </a:p>
      </dgm:t>
    </dgm:pt>
    <dgm:pt modelId="{7A7F1415-B448-4B21-8E29-BD0E88207BCF}" type="sibTrans" cxnId="{1C75C25B-FD4F-41DB-9F20-A6694FFFA92D}">
      <dgm:prSet/>
      <dgm:spPr/>
      <dgm:t>
        <a:bodyPr/>
        <a:lstStyle/>
        <a:p>
          <a:endParaRPr lang="en-US"/>
        </a:p>
      </dgm:t>
    </dgm:pt>
    <dgm:pt modelId="{C5D326C7-45B8-4653-8610-A3B0EFBBCD36}">
      <dgm:prSet phldrT="[Metin]"/>
      <dgm:spPr/>
      <dgm:t>
        <a:bodyPr/>
        <a:lstStyle/>
        <a:p>
          <a:r>
            <a:rPr lang="tr-TR" dirty="0"/>
            <a:t>..</a:t>
          </a:r>
          <a:endParaRPr lang="en-US" dirty="0"/>
        </a:p>
      </dgm:t>
    </dgm:pt>
    <dgm:pt modelId="{592C7E8C-F361-4CF5-B15F-C4C3281A479A}" type="parTrans" cxnId="{E8C38FE1-A31C-4B96-A700-AD5E3B11C9F0}">
      <dgm:prSet/>
      <dgm:spPr/>
      <dgm:t>
        <a:bodyPr/>
        <a:lstStyle/>
        <a:p>
          <a:endParaRPr lang="en-US"/>
        </a:p>
      </dgm:t>
    </dgm:pt>
    <dgm:pt modelId="{A93EAEB3-B51F-4621-AFCD-8F6638F6DDA2}" type="sibTrans" cxnId="{E8C38FE1-A31C-4B96-A700-AD5E3B11C9F0}">
      <dgm:prSet/>
      <dgm:spPr/>
      <dgm:t>
        <a:bodyPr/>
        <a:lstStyle/>
        <a:p>
          <a:endParaRPr lang="en-US"/>
        </a:p>
      </dgm:t>
    </dgm:pt>
    <dgm:pt modelId="{DEDB9FFA-01DA-41BD-8DBB-DCDE8DC52F69}">
      <dgm:prSet phldrT="[Metin]"/>
      <dgm:spPr/>
      <dgm:t>
        <a:bodyPr/>
        <a:lstStyle/>
        <a:p>
          <a:endParaRPr lang="en-US" dirty="0"/>
        </a:p>
      </dgm:t>
    </dgm:pt>
    <dgm:pt modelId="{B192B3B4-8B13-4F7C-85CE-2B15E7CB213E}" type="parTrans" cxnId="{53E45E99-5E47-42F3-AFFA-39325123A5B5}">
      <dgm:prSet/>
      <dgm:spPr/>
      <dgm:t>
        <a:bodyPr/>
        <a:lstStyle/>
        <a:p>
          <a:endParaRPr lang="en-US"/>
        </a:p>
      </dgm:t>
    </dgm:pt>
    <dgm:pt modelId="{BF9FE8B3-E4D1-4716-8F46-5A240DC9825A}" type="sibTrans" cxnId="{53E45E99-5E47-42F3-AFFA-39325123A5B5}">
      <dgm:prSet/>
      <dgm:spPr/>
      <dgm:t>
        <a:bodyPr/>
        <a:lstStyle/>
        <a:p>
          <a:endParaRPr lang="en-US"/>
        </a:p>
      </dgm:t>
    </dgm:pt>
    <dgm:pt modelId="{ED02BCE6-58B1-4B7A-ACA0-BF4518D6C9F5}" type="pres">
      <dgm:prSet presAssocID="{48CF9C78-1417-4244-BB0D-D5796D2F05FB}" presName="Name0" presStyleCnt="0">
        <dgm:presLayoutVars>
          <dgm:chMax val="7"/>
          <dgm:chPref val="7"/>
          <dgm:dir/>
        </dgm:presLayoutVars>
      </dgm:prSet>
      <dgm:spPr/>
    </dgm:pt>
    <dgm:pt modelId="{2B7CAFED-CA46-43AF-8663-0D3C2AE51AE8}" type="pres">
      <dgm:prSet presAssocID="{48CF9C78-1417-4244-BB0D-D5796D2F05FB}" presName="Name1" presStyleCnt="0"/>
      <dgm:spPr/>
    </dgm:pt>
    <dgm:pt modelId="{4F06D11E-2381-4A7E-ACA9-1E50E5783D17}" type="pres">
      <dgm:prSet presAssocID="{48CF9C78-1417-4244-BB0D-D5796D2F05FB}" presName="cycle" presStyleCnt="0"/>
      <dgm:spPr/>
    </dgm:pt>
    <dgm:pt modelId="{D4CB8C1E-7DA5-49D7-9B71-480BE4152FCA}" type="pres">
      <dgm:prSet presAssocID="{48CF9C78-1417-4244-BB0D-D5796D2F05FB}" presName="srcNode" presStyleLbl="node1" presStyleIdx="0" presStyleCnt="6"/>
      <dgm:spPr/>
    </dgm:pt>
    <dgm:pt modelId="{39907792-F9D2-4DB5-B322-172FDF8A2036}" type="pres">
      <dgm:prSet presAssocID="{48CF9C78-1417-4244-BB0D-D5796D2F05FB}" presName="conn" presStyleLbl="parChTrans1D2" presStyleIdx="0" presStyleCnt="1"/>
      <dgm:spPr/>
    </dgm:pt>
    <dgm:pt modelId="{B20378D8-6DDB-409A-8935-871022C9CC9E}" type="pres">
      <dgm:prSet presAssocID="{48CF9C78-1417-4244-BB0D-D5796D2F05FB}" presName="extraNode" presStyleLbl="node1" presStyleIdx="0" presStyleCnt="6"/>
      <dgm:spPr/>
    </dgm:pt>
    <dgm:pt modelId="{8836EB4C-D31D-4415-B977-E01C01BBDF4A}" type="pres">
      <dgm:prSet presAssocID="{48CF9C78-1417-4244-BB0D-D5796D2F05FB}" presName="dstNode" presStyleLbl="node1" presStyleIdx="0" presStyleCnt="6"/>
      <dgm:spPr/>
    </dgm:pt>
    <dgm:pt modelId="{9613F513-963D-4089-93BD-02D46EB0E9EE}" type="pres">
      <dgm:prSet presAssocID="{1059DDEF-58CC-4EDD-9E50-1335441D1F5C}" presName="text_1" presStyleLbl="node1" presStyleIdx="0" presStyleCnt="6">
        <dgm:presLayoutVars>
          <dgm:bulletEnabled val="1"/>
        </dgm:presLayoutVars>
      </dgm:prSet>
      <dgm:spPr/>
    </dgm:pt>
    <dgm:pt modelId="{8460487E-A094-441D-9C44-163F3F5D756F}" type="pres">
      <dgm:prSet presAssocID="{1059DDEF-58CC-4EDD-9E50-1335441D1F5C}" presName="accent_1" presStyleCnt="0"/>
      <dgm:spPr/>
    </dgm:pt>
    <dgm:pt modelId="{6E559639-ED1C-48B1-8A7B-CB0751491C45}" type="pres">
      <dgm:prSet presAssocID="{1059DDEF-58CC-4EDD-9E50-1335441D1F5C}" presName="accentRepeatNode" presStyleLbl="solidFgAcc1" presStyleIdx="0" presStyleCnt="6"/>
      <dgm:spPr/>
    </dgm:pt>
    <dgm:pt modelId="{817CDC84-DDE5-4941-A9E8-3C71A2F73E14}" type="pres">
      <dgm:prSet presAssocID="{00188922-C242-4F72-A34C-60C41CAD3D9D}" presName="text_2" presStyleLbl="node1" presStyleIdx="1" presStyleCnt="6">
        <dgm:presLayoutVars>
          <dgm:bulletEnabled val="1"/>
        </dgm:presLayoutVars>
      </dgm:prSet>
      <dgm:spPr/>
    </dgm:pt>
    <dgm:pt modelId="{8550AA19-6497-419C-8C62-F40AF4C48860}" type="pres">
      <dgm:prSet presAssocID="{00188922-C242-4F72-A34C-60C41CAD3D9D}" presName="accent_2" presStyleCnt="0"/>
      <dgm:spPr/>
    </dgm:pt>
    <dgm:pt modelId="{AFBCF149-4FE6-48A2-9E2B-2FA854F958C4}" type="pres">
      <dgm:prSet presAssocID="{00188922-C242-4F72-A34C-60C41CAD3D9D}" presName="accentRepeatNode" presStyleLbl="solidFgAcc1" presStyleIdx="1" presStyleCnt="6"/>
      <dgm:spPr/>
    </dgm:pt>
    <dgm:pt modelId="{C6E54C4C-BE70-452F-A3E5-80FD9BAC507E}" type="pres">
      <dgm:prSet presAssocID="{90025AF2-F094-477A-93CE-5C289EE70FD7}" presName="text_3" presStyleLbl="node1" presStyleIdx="2" presStyleCnt="6">
        <dgm:presLayoutVars>
          <dgm:bulletEnabled val="1"/>
        </dgm:presLayoutVars>
      </dgm:prSet>
      <dgm:spPr/>
    </dgm:pt>
    <dgm:pt modelId="{EC170CDE-C45A-40DF-B8AE-7320F9CEAC81}" type="pres">
      <dgm:prSet presAssocID="{90025AF2-F094-477A-93CE-5C289EE70FD7}" presName="accent_3" presStyleCnt="0"/>
      <dgm:spPr/>
    </dgm:pt>
    <dgm:pt modelId="{807B4A1A-62FF-49DB-A052-5EA15D80F997}" type="pres">
      <dgm:prSet presAssocID="{90025AF2-F094-477A-93CE-5C289EE70FD7}" presName="accentRepeatNode" presStyleLbl="solidFgAcc1" presStyleIdx="2" presStyleCnt="6"/>
      <dgm:spPr/>
    </dgm:pt>
    <dgm:pt modelId="{70B42CA1-8A41-4B93-A437-4B1552248E86}" type="pres">
      <dgm:prSet presAssocID="{126089ED-F6B5-44FE-99DC-8F59E112295A}" presName="text_4" presStyleLbl="node1" presStyleIdx="3" presStyleCnt="6">
        <dgm:presLayoutVars>
          <dgm:bulletEnabled val="1"/>
        </dgm:presLayoutVars>
      </dgm:prSet>
      <dgm:spPr/>
    </dgm:pt>
    <dgm:pt modelId="{AA755C47-BA93-40E1-9941-75C10EFEFAC6}" type="pres">
      <dgm:prSet presAssocID="{126089ED-F6B5-44FE-99DC-8F59E112295A}" presName="accent_4" presStyleCnt="0"/>
      <dgm:spPr/>
    </dgm:pt>
    <dgm:pt modelId="{4D780790-1E9F-4B87-96C4-404F6E9103EF}" type="pres">
      <dgm:prSet presAssocID="{126089ED-F6B5-44FE-99DC-8F59E112295A}" presName="accentRepeatNode" presStyleLbl="solidFgAcc1" presStyleIdx="3" presStyleCnt="6"/>
      <dgm:spPr/>
    </dgm:pt>
    <dgm:pt modelId="{EF02E1DF-EB42-4626-9F79-F12719E345E8}" type="pres">
      <dgm:prSet presAssocID="{C5D326C7-45B8-4653-8610-A3B0EFBBCD36}" presName="text_5" presStyleLbl="node1" presStyleIdx="4" presStyleCnt="6">
        <dgm:presLayoutVars>
          <dgm:bulletEnabled val="1"/>
        </dgm:presLayoutVars>
      </dgm:prSet>
      <dgm:spPr/>
    </dgm:pt>
    <dgm:pt modelId="{183AE05F-8AAB-4DA4-B240-14029C414DFF}" type="pres">
      <dgm:prSet presAssocID="{C5D326C7-45B8-4653-8610-A3B0EFBBCD36}" presName="accent_5" presStyleCnt="0"/>
      <dgm:spPr/>
    </dgm:pt>
    <dgm:pt modelId="{B14092EF-F248-4CA8-B313-C1E238A95CD4}" type="pres">
      <dgm:prSet presAssocID="{C5D326C7-45B8-4653-8610-A3B0EFBBCD36}" presName="accentRepeatNode" presStyleLbl="solidFgAcc1" presStyleIdx="4" presStyleCnt="6"/>
      <dgm:spPr/>
    </dgm:pt>
    <dgm:pt modelId="{3C7F29F9-F909-483B-950F-A89C9EE27A5C}" type="pres">
      <dgm:prSet presAssocID="{DEDB9FFA-01DA-41BD-8DBB-DCDE8DC52F69}" presName="text_6" presStyleLbl="node1" presStyleIdx="5" presStyleCnt="6">
        <dgm:presLayoutVars>
          <dgm:bulletEnabled val="1"/>
        </dgm:presLayoutVars>
      </dgm:prSet>
      <dgm:spPr/>
    </dgm:pt>
    <dgm:pt modelId="{0197640E-8146-4C21-BB00-EB8211968398}" type="pres">
      <dgm:prSet presAssocID="{DEDB9FFA-01DA-41BD-8DBB-DCDE8DC52F69}" presName="accent_6" presStyleCnt="0"/>
      <dgm:spPr/>
    </dgm:pt>
    <dgm:pt modelId="{437B326D-FF23-4919-A262-F0195EF7B237}" type="pres">
      <dgm:prSet presAssocID="{DEDB9FFA-01DA-41BD-8DBB-DCDE8DC52F69}" presName="accentRepeatNode" presStyleLbl="solidFgAcc1" presStyleIdx="5" presStyleCnt="6"/>
      <dgm:spPr/>
    </dgm:pt>
  </dgm:ptLst>
  <dgm:cxnLst>
    <dgm:cxn modelId="{20148C31-3236-49A6-8E67-E863E62FAA46}" type="presOf" srcId="{EAF80F17-A7FD-4CFA-97F2-F065C104AC47}" destId="{39907792-F9D2-4DB5-B322-172FDF8A2036}" srcOrd="0" destOrd="0" presId="urn:microsoft.com/office/officeart/2008/layout/VerticalCurvedList"/>
    <dgm:cxn modelId="{1C75C25B-FD4F-41DB-9F20-A6694FFFA92D}" srcId="{48CF9C78-1417-4244-BB0D-D5796D2F05FB}" destId="{126089ED-F6B5-44FE-99DC-8F59E112295A}" srcOrd="3" destOrd="0" parTransId="{62818F81-B1BA-40F7-849E-83FBC6239A5C}" sibTransId="{7A7F1415-B448-4B21-8E29-BD0E88207BCF}"/>
    <dgm:cxn modelId="{44FE1541-BB54-4234-BC1A-FA7BA0C0D92F}" srcId="{48CF9C78-1417-4244-BB0D-D5796D2F05FB}" destId="{90025AF2-F094-477A-93CE-5C289EE70FD7}" srcOrd="2" destOrd="0" parTransId="{18FFFA2C-4AA6-4ACA-8C0F-62C937CBD49D}" sibTransId="{A6C765BE-6FFF-461E-AFF7-405C7E0B6ED9}"/>
    <dgm:cxn modelId="{35677C43-3B02-4EB6-A0F6-9B1FB1AA3288}" type="presOf" srcId="{DEDB9FFA-01DA-41BD-8DBB-DCDE8DC52F69}" destId="{3C7F29F9-F909-483B-950F-A89C9EE27A5C}" srcOrd="0" destOrd="0" presId="urn:microsoft.com/office/officeart/2008/layout/VerticalCurvedList"/>
    <dgm:cxn modelId="{D0AA038E-0F86-4456-94E8-234AAC51E9EC}" srcId="{48CF9C78-1417-4244-BB0D-D5796D2F05FB}" destId="{00188922-C242-4F72-A34C-60C41CAD3D9D}" srcOrd="1" destOrd="0" parTransId="{4049A480-9365-4FD4-A762-76818A755B6E}" sibTransId="{1926776E-BAB0-498E-B32B-0260C20AADD6}"/>
    <dgm:cxn modelId="{C42A588F-1611-401A-A7A0-2C1732CB3FC0}" type="presOf" srcId="{00188922-C242-4F72-A34C-60C41CAD3D9D}" destId="{817CDC84-DDE5-4941-A9E8-3C71A2F73E14}" srcOrd="0" destOrd="0" presId="urn:microsoft.com/office/officeart/2008/layout/VerticalCurvedList"/>
    <dgm:cxn modelId="{47535395-743D-4BB6-8CF0-B7DA03BA63CF}" type="presOf" srcId="{C5D326C7-45B8-4653-8610-A3B0EFBBCD36}" destId="{EF02E1DF-EB42-4626-9F79-F12719E345E8}" srcOrd="0" destOrd="0" presId="urn:microsoft.com/office/officeart/2008/layout/VerticalCurvedList"/>
    <dgm:cxn modelId="{4829BA97-40C0-4B60-96F7-20CA19894C5E}" type="presOf" srcId="{1059DDEF-58CC-4EDD-9E50-1335441D1F5C}" destId="{9613F513-963D-4089-93BD-02D46EB0E9EE}" srcOrd="0" destOrd="0" presId="urn:microsoft.com/office/officeart/2008/layout/VerticalCurvedList"/>
    <dgm:cxn modelId="{53E45E99-5E47-42F3-AFFA-39325123A5B5}" srcId="{48CF9C78-1417-4244-BB0D-D5796D2F05FB}" destId="{DEDB9FFA-01DA-41BD-8DBB-DCDE8DC52F69}" srcOrd="5" destOrd="0" parTransId="{B192B3B4-8B13-4F7C-85CE-2B15E7CB213E}" sibTransId="{BF9FE8B3-E4D1-4716-8F46-5A240DC9825A}"/>
    <dgm:cxn modelId="{3A4AE0AE-986C-4E07-AAA1-3082F8EE197C}" type="presOf" srcId="{48CF9C78-1417-4244-BB0D-D5796D2F05FB}" destId="{ED02BCE6-58B1-4B7A-ACA0-BF4518D6C9F5}" srcOrd="0" destOrd="0" presId="urn:microsoft.com/office/officeart/2008/layout/VerticalCurvedList"/>
    <dgm:cxn modelId="{2A5950DF-5475-45D5-BAFE-E0922FB40530}" type="presOf" srcId="{90025AF2-F094-477A-93CE-5C289EE70FD7}" destId="{C6E54C4C-BE70-452F-A3E5-80FD9BAC507E}" srcOrd="0" destOrd="0" presId="urn:microsoft.com/office/officeart/2008/layout/VerticalCurvedList"/>
    <dgm:cxn modelId="{E8C38FE1-A31C-4B96-A700-AD5E3B11C9F0}" srcId="{48CF9C78-1417-4244-BB0D-D5796D2F05FB}" destId="{C5D326C7-45B8-4653-8610-A3B0EFBBCD36}" srcOrd="4" destOrd="0" parTransId="{592C7E8C-F361-4CF5-B15F-C4C3281A479A}" sibTransId="{A93EAEB3-B51F-4621-AFCD-8F6638F6DDA2}"/>
    <dgm:cxn modelId="{72AC87EB-8DD1-4856-A0CD-5FDC3FB3183B}" srcId="{48CF9C78-1417-4244-BB0D-D5796D2F05FB}" destId="{1059DDEF-58CC-4EDD-9E50-1335441D1F5C}" srcOrd="0" destOrd="0" parTransId="{31A6EE1B-3086-408B-AC3F-D5325DFF3FE1}" sibTransId="{EAF80F17-A7FD-4CFA-97F2-F065C104AC47}"/>
    <dgm:cxn modelId="{CF9E62FD-E513-41C3-AFC6-83905649821A}" type="presOf" srcId="{126089ED-F6B5-44FE-99DC-8F59E112295A}" destId="{70B42CA1-8A41-4B93-A437-4B1552248E86}" srcOrd="0" destOrd="0" presId="urn:microsoft.com/office/officeart/2008/layout/VerticalCurvedList"/>
    <dgm:cxn modelId="{4438AA81-52D7-4F4F-ACC8-1B15A3563A62}" type="presParOf" srcId="{ED02BCE6-58B1-4B7A-ACA0-BF4518D6C9F5}" destId="{2B7CAFED-CA46-43AF-8663-0D3C2AE51AE8}" srcOrd="0" destOrd="0" presId="urn:microsoft.com/office/officeart/2008/layout/VerticalCurvedList"/>
    <dgm:cxn modelId="{5578AAA9-55A5-4A49-B6CB-8BD0BBA9C44E}" type="presParOf" srcId="{2B7CAFED-CA46-43AF-8663-0D3C2AE51AE8}" destId="{4F06D11E-2381-4A7E-ACA9-1E50E5783D17}" srcOrd="0" destOrd="0" presId="urn:microsoft.com/office/officeart/2008/layout/VerticalCurvedList"/>
    <dgm:cxn modelId="{1486CCEC-A4E3-4C2E-8618-45012C1E1733}" type="presParOf" srcId="{4F06D11E-2381-4A7E-ACA9-1E50E5783D17}" destId="{D4CB8C1E-7DA5-49D7-9B71-480BE4152FCA}" srcOrd="0" destOrd="0" presId="urn:microsoft.com/office/officeart/2008/layout/VerticalCurvedList"/>
    <dgm:cxn modelId="{9E49052C-C5FB-4BE9-90E8-5AB16DE5662F}" type="presParOf" srcId="{4F06D11E-2381-4A7E-ACA9-1E50E5783D17}" destId="{39907792-F9D2-4DB5-B322-172FDF8A2036}" srcOrd="1" destOrd="0" presId="urn:microsoft.com/office/officeart/2008/layout/VerticalCurvedList"/>
    <dgm:cxn modelId="{5EFF7FBD-E69C-46B2-8655-E01B58AB9DC5}" type="presParOf" srcId="{4F06D11E-2381-4A7E-ACA9-1E50E5783D17}" destId="{B20378D8-6DDB-409A-8935-871022C9CC9E}" srcOrd="2" destOrd="0" presId="urn:microsoft.com/office/officeart/2008/layout/VerticalCurvedList"/>
    <dgm:cxn modelId="{10B206F4-9B84-43B3-B75D-9FD9375E35CD}" type="presParOf" srcId="{4F06D11E-2381-4A7E-ACA9-1E50E5783D17}" destId="{8836EB4C-D31D-4415-B977-E01C01BBDF4A}" srcOrd="3" destOrd="0" presId="urn:microsoft.com/office/officeart/2008/layout/VerticalCurvedList"/>
    <dgm:cxn modelId="{3E4575BF-12CA-4258-97EF-D991546C1D7E}" type="presParOf" srcId="{2B7CAFED-CA46-43AF-8663-0D3C2AE51AE8}" destId="{9613F513-963D-4089-93BD-02D46EB0E9EE}" srcOrd="1" destOrd="0" presId="urn:microsoft.com/office/officeart/2008/layout/VerticalCurvedList"/>
    <dgm:cxn modelId="{39F7638B-A6DD-48AB-8120-634C3A12EFAD}" type="presParOf" srcId="{2B7CAFED-CA46-43AF-8663-0D3C2AE51AE8}" destId="{8460487E-A094-441D-9C44-163F3F5D756F}" srcOrd="2" destOrd="0" presId="urn:microsoft.com/office/officeart/2008/layout/VerticalCurvedList"/>
    <dgm:cxn modelId="{971CCAA1-CE4E-4A0D-893D-F6C49D4F80D8}" type="presParOf" srcId="{8460487E-A094-441D-9C44-163F3F5D756F}" destId="{6E559639-ED1C-48B1-8A7B-CB0751491C45}" srcOrd="0" destOrd="0" presId="urn:microsoft.com/office/officeart/2008/layout/VerticalCurvedList"/>
    <dgm:cxn modelId="{26F97FFC-188E-4D05-BD0C-3E620ABEC7F2}" type="presParOf" srcId="{2B7CAFED-CA46-43AF-8663-0D3C2AE51AE8}" destId="{817CDC84-DDE5-4941-A9E8-3C71A2F73E14}" srcOrd="3" destOrd="0" presId="urn:microsoft.com/office/officeart/2008/layout/VerticalCurvedList"/>
    <dgm:cxn modelId="{8C158595-3D87-4116-9B47-3607A8AA596C}" type="presParOf" srcId="{2B7CAFED-CA46-43AF-8663-0D3C2AE51AE8}" destId="{8550AA19-6497-419C-8C62-F40AF4C48860}" srcOrd="4" destOrd="0" presId="urn:microsoft.com/office/officeart/2008/layout/VerticalCurvedList"/>
    <dgm:cxn modelId="{8EF5DD2F-CFC4-4F8C-88CD-A69A66F2A377}" type="presParOf" srcId="{8550AA19-6497-419C-8C62-F40AF4C48860}" destId="{AFBCF149-4FE6-48A2-9E2B-2FA854F958C4}" srcOrd="0" destOrd="0" presId="urn:microsoft.com/office/officeart/2008/layout/VerticalCurvedList"/>
    <dgm:cxn modelId="{E34A3B6E-7701-4070-936F-095DDF8200F9}" type="presParOf" srcId="{2B7CAFED-CA46-43AF-8663-0D3C2AE51AE8}" destId="{C6E54C4C-BE70-452F-A3E5-80FD9BAC507E}" srcOrd="5" destOrd="0" presId="urn:microsoft.com/office/officeart/2008/layout/VerticalCurvedList"/>
    <dgm:cxn modelId="{9E326C20-D573-4A0A-9D5A-6C9FA28C67DF}" type="presParOf" srcId="{2B7CAFED-CA46-43AF-8663-0D3C2AE51AE8}" destId="{EC170CDE-C45A-40DF-B8AE-7320F9CEAC81}" srcOrd="6" destOrd="0" presId="urn:microsoft.com/office/officeart/2008/layout/VerticalCurvedList"/>
    <dgm:cxn modelId="{C41B89F0-A442-49B6-B8D9-55DA0DFDC2A5}" type="presParOf" srcId="{EC170CDE-C45A-40DF-B8AE-7320F9CEAC81}" destId="{807B4A1A-62FF-49DB-A052-5EA15D80F997}" srcOrd="0" destOrd="0" presId="urn:microsoft.com/office/officeart/2008/layout/VerticalCurvedList"/>
    <dgm:cxn modelId="{CE484883-A7EB-42D8-9D34-FD9E2CD56815}" type="presParOf" srcId="{2B7CAFED-CA46-43AF-8663-0D3C2AE51AE8}" destId="{70B42CA1-8A41-4B93-A437-4B1552248E86}" srcOrd="7" destOrd="0" presId="urn:microsoft.com/office/officeart/2008/layout/VerticalCurvedList"/>
    <dgm:cxn modelId="{9F7F71F4-2167-4EBD-81F9-631D3BAFF6CA}" type="presParOf" srcId="{2B7CAFED-CA46-43AF-8663-0D3C2AE51AE8}" destId="{AA755C47-BA93-40E1-9941-75C10EFEFAC6}" srcOrd="8" destOrd="0" presId="urn:microsoft.com/office/officeart/2008/layout/VerticalCurvedList"/>
    <dgm:cxn modelId="{B2DC4134-DAC3-47B3-9FB6-1BB6C3A36B69}" type="presParOf" srcId="{AA755C47-BA93-40E1-9941-75C10EFEFAC6}" destId="{4D780790-1E9F-4B87-96C4-404F6E9103EF}" srcOrd="0" destOrd="0" presId="urn:microsoft.com/office/officeart/2008/layout/VerticalCurvedList"/>
    <dgm:cxn modelId="{A1F60376-07A8-4C84-8F25-F2969B0ACED3}" type="presParOf" srcId="{2B7CAFED-CA46-43AF-8663-0D3C2AE51AE8}" destId="{EF02E1DF-EB42-4626-9F79-F12719E345E8}" srcOrd="9" destOrd="0" presId="urn:microsoft.com/office/officeart/2008/layout/VerticalCurvedList"/>
    <dgm:cxn modelId="{50E59A70-45A7-4555-93A0-A1B312C337D8}" type="presParOf" srcId="{2B7CAFED-CA46-43AF-8663-0D3C2AE51AE8}" destId="{183AE05F-8AAB-4DA4-B240-14029C414DFF}" srcOrd="10" destOrd="0" presId="urn:microsoft.com/office/officeart/2008/layout/VerticalCurvedList"/>
    <dgm:cxn modelId="{24BEAB20-5DF3-4F89-A9D1-26F3809E985B}" type="presParOf" srcId="{183AE05F-8AAB-4DA4-B240-14029C414DFF}" destId="{B14092EF-F248-4CA8-B313-C1E238A95CD4}" srcOrd="0" destOrd="0" presId="urn:microsoft.com/office/officeart/2008/layout/VerticalCurvedList"/>
    <dgm:cxn modelId="{8B5DFC36-382C-4CFE-BB68-7C5F34747DED}" type="presParOf" srcId="{2B7CAFED-CA46-43AF-8663-0D3C2AE51AE8}" destId="{3C7F29F9-F909-483B-950F-A89C9EE27A5C}" srcOrd="11" destOrd="0" presId="urn:microsoft.com/office/officeart/2008/layout/VerticalCurvedList"/>
    <dgm:cxn modelId="{50198653-47D5-4818-AC03-C9CCB06583F2}" type="presParOf" srcId="{2B7CAFED-CA46-43AF-8663-0D3C2AE51AE8}" destId="{0197640E-8146-4C21-BB00-EB8211968398}" srcOrd="12" destOrd="0" presId="urn:microsoft.com/office/officeart/2008/layout/VerticalCurvedList"/>
    <dgm:cxn modelId="{C4677E29-980F-4541-9F3B-A228964577B4}" type="presParOf" srcId="{0197640E-8146-4C21-BB00-EB8211968398}" destId="{437B326D-FF23-4919-A262-F0195EF7B2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3B568-52EC-4A9C-8D8C-B8C7108907B4}">
      <dsp:nvSpPr>
        <dsp:cNvPr id="0" name=""/>
        <dsp:cNvSpPr/>
      </dsp:nvSpPr>
      <dsp:spPr>
        <a:xfrm>
          <a:off x="3137158" y="1179330"/>
          <a:ext cx="977641" cy="706728"/>
        </a:xfrm>
        <a:custGeom>
          <a:avLst/>
          <a:gdLst/>
          <a:ahLst/>
          <a:cxnLst/>
          <a:rect l="0" t="0" r="0" b="0"/>
          <a:pathLst>
            <a:path>
              <a:moveTo>
                <a:pt x="977641" y="0"/>
              </a:moveTo>
              <a:lnTo>
                <a:pt x="977641" y="706728"/>
              </a:lnTo>
              <a:lnTo>
                <a:pt x="0" y="7067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37F09-F537-439F-9E45-FEC07C793FC5}">
      <dsp:nvSpPr>
        <dsp:cNvPr id="0" name=""/>
        <dsp:cNvSpPr/>
      </dsp:nvSpPr>
      <dsp:spPr>
        <a:xfrm>
          <a:off x="4114800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946"/>
              </a:lnTo>
              <a:lnTo>
                <a:pt x="2850473" y="1919946"/>
              </a:lnTo>
              <a:lnTo>
                <a:pt x="2850473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CAADC-55CC-43A7-BE87-8531B54E640A}">
      <dsp:nvSpPr>
        <dsp:cNvPr id="0" name=""/>
        <dsp:cNvSpPr/>
      </dsp:nvSpPr>
      <dsp:spPr>
        <a:xfrm>
          <a:off x="4069079" y="1179330"/>
          <a:ext cx="91440" cy="21673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B2EC1-EBB7-4E14-8B1B-15C9B0A94DE6}">
      <dsp:nvSpPr>
        <dsp:cNvPr id="0" name=""/>
        <dsp:cNvSpPr/>
      </dsp:nvSpPr>
      <dsp:spPr>
        <a:xfrm>
          <a:off x="1264326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2850473" y="0"/>
              </a:moveTo>
              <a:lnTo>
                <a:pt x="2850473" y="1919946"/>
              </a:lnTo>
              <a:lnTo>
                <a:pt x="0" y="1919946"/>
              </a:lnTo>
              <a:lnTo>
                <a:pt x="0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3DA76-9410-4E03-905D-6D3AEEE5AE82}">
      <dsp:nvSpPr>
        <dsp:cNvPr id="0" name=""/>
        <dsp:cNvSpPr/>
      </dsp:nvSpPr>
      <dsp:spPr>
        <a:xfrm>
          <a:off x="3525859" y="1448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2BBE8-BF22-4719-BB99-F162C0766856}">
      <dsp:nvSpPr>
        <dsp:cNvPr id="0" name=""/>
        <dsp:cNvSpPr/>
      </dsp:nvSpPr>
      <dsp:spPr>
        <a:xfrm>
          <a:off x="3525859" y="1448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33F56-8C2E-4EAE-AAC3-36D180006C1A}">
      <dsp:nvSpPr>
        <dsp:cNvPr id="0" name=""/>
        <dsp:cNvSpPr/>
      </dsp:nvSpPr>
      <dsp:spPr>
        <a:xfrm>
          <a:off x="2936918" y="213467"/>
          <a:ext cx="2355763" cy="753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Müdür</a:t>
          </a:r>
          <a:endParaRPr lang="en-US" sz="2100" kern="1200" dirty="0"/>
        </a:p>
      </dsp:txBody>
      <dsp:txXfrm>
        <a:off x="2936918" y="213467"/>
        <a:ext cx="2355763" cy="753844"/>
      </dsp:txXfrm>
    </dsp:sp>
    <dsp:sp modelId="{B7A771E8-D8AE-40F5-A1B7-BD0DC2F03C6A}">
      <dsp:nvSpPr>
        <dsp:cNvPr id="0" name=""/>
        <dsp:cNvSpPr/>
      </dsp:nvSpPr>
      <dsp:spPr>
        <a:xfrm>
          <a:off x="675385" y="3346632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72DA2-C48E-43F6-A22C-5B41192CE812}">
      <dsp:nvSpPr>
        <dsp:cNvPr id="0" name=""/>
        <dsp:cNvSpPr/>
      </dsp:nvSpPr>
      <dsp:spPr>
        <a:xfrm>
          <a:off x="675385" y="3346632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6AAC6-E84D-49ED-9057-FB96736624B0}">
      <dsp:nvSpPr>
        <dsp:cNvPr id="0" name=""/>
        <dsp:cNvSpPr/>
      </dsp:nvSpPr>
      <dsp:spPr>
        <a:xfrm>
          <a:off x="86444" y="3558651"/>
          <a:ext cx="2355763" cy="753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Bilişim Ağları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10 kişi</a:t>
          </a:r>
          <a:endParaRPr lang="en-US" sz="2100" kern="1200" dirty="0"/>
        </a:p>
      </dsp:txBody>
      <dsp:txXfrm>
        <a:off x="86444" y="3558651"/>
        <a:ext cx="2355763" cy="753844"/>
      </dsp:txXfrm>
    </dsp:sp>
    <dsp:sp modelId="{8ABFFBBD-F808-43A5-BC6B-16600D339FD1}">
      <dsp:nvSpPr>
        <dsp:cNvPr id="0" name=""/>
        <dsp:cNvSpPr/>
      </dsp:nvSpPr>
      <dsp:spPr>
        <a:xfrm>
          <a:off x="3525859" y="3346632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C429CE-9777-46C2-972D-89E95C695F76}">
      <dsp:nvSpPr>
        <dsp:cNvPr id="0" name=""/>
        <dsp:cNvSpPr/>
      </dsp:nvSpPr>
      <dsp:spPr>
        <a:xfrm>
          <a:off x="3525859" y="3346632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AC9DF-A3B9-4E4F-BC85-B3A7F518DA11}">
      <dsp:nvSpPr>
        <dsp:cNvPr id="0" name=""/>
        <dsp:cNvSpPr/>
      </dsp:nvSpPr>
      <dsp:spPr>
        <a:xfrm>
          <a:off x="2936918" y="3558651"/>
          <a:ext cx="2355763" cy="753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Transmisyon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3 Kişi</a:t>
          </a:r>
        </a:p>
      </dsp:txBody>
      <dsp:txXfrm>
        <a:off x="2936918" y="3558651"/>
        <a:ext cx="2355763" cy="753844"/>
      </dsp:txXfrm>
    </dsp:sp>
    <dsp:sp modelId="{9E2F1D85-4D55-4E00-932D-4A232F8441BC}">
      <dsp:nvSpPr>
        <dsp:cNvPr id="0" name=""/>
        <dsp:cNvSpPr/>
      </dsp:nvSpPr>
      <dsp:spPr>
        <a:xfrm>
          <a:off x="6376332" y="3346632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A6BD7-6B92-476A-BB29-6EEF26C98AB0}">
      <dsp:nvSpPr>
        <dsp:cNvPr id="0" name=""/>
        <dsp:cNvSpPr/>
      </dsp:nvSpPr>
      <dsp:spPr>
        <a:xfrm>
          <a:off x="6376332" y="3346632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E7E8C-249A-46B3-AFFF-26EA66D8C1C4}">
      <dsp:nvSpPr>
        <dsp:cNvPr id="0" name=""/>
        <dsp:cNvSpPr/>
      </dsp:nvSpPr>
      <dsp:spPr>
        <a:xfrm>
          <a:off x="5787391" y="3558651"/>
          <a:ext cx="2355763" cy="753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…</a:t>
          </a:r>
          <a:endParaRPr lang="en-US" sz="2100" kern="1200" dirty="0"/>
        </a:p>
      </dsp:txBody>
      <dsp:txXfrm>
        <a:off x="5787391" y="3558651"/>
        <a:ext cx="2355763" cy="753844"/>
      </dsp:txXfrm>
    </dsp:sp>
    <dsp:sp modelId="{6BEE40A3-1BEB-4A63-BD50-D5CF0E95D510}">
      <dsp:nvSpPr>
        <dsp:cNvPr id="0" name=""/>
        <dsp:cNvSpPr/>
      </dsp:nvSpPr>
      <dsp:spPr>
        <a:xfrm>
          <a:off x="2100622" y="1674040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A4676-78BD-4940-97E0-3628E41FE595}">
      <dsp:nvSpPr>
        <dsp:cNvPr id="0" name=""/>
        <dsp:cNvSpPr/>
      </dsp:nvSpPr>
      <dsp:spPr>
        <a:xfrm>
          <a:off x="2100622" y="1674040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1F3C3-8D7A-4F61-AD0D-9078D6058863}">
      <dsp:nvSpPr>
        <dsp:cNvPr id="0" name=""/>
        <dsp:cNvSpPr/>
      </dsp:nvSpPr>
      <dsp:spPr>
        <a:xfrm>
          <a:off x="1511681" y="1886059"/>
          <a:ext cx="2355763" cy="753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Operasyon </a:t>
          </a:r>
          <a:r>
            <a:rPr lang="tr-TR" sz="2100" kern="1200" dirty="0" err="1"/>
            <a:t>Müd</a:t>
          </a:r>
          <a:r>
            <a:rPr lang="tr-TR" sz="2100" kern="1200" dirty="0"/>
            <a:t>.</a:t>
          </a:r>
          <a:endParaRPr lang="en-US" sz="2100" kern="1200" dirty="0"/>
        </a:p>
      </dsp:txBody>
      <dsp:txXfrm>
        <a:off x="1511681" y="1886059"/>
        <a:ext cx="2355763" cy="753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07792-F9D2-4DB5-B322-172FDF8A2036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13F513-963D-4089-93BD-02D46EB0E9EE}">
      <dsp:nvSpPr>
        <dsp:cNvPr id="0" name=""/>
        <dsp:cNvSpPr/>
      </dsp:nvSpPr>
      <dsp:spPr>
        <a:xfrm>
          <a:off x="328048" y="214010"/>
          <a:ext cx="5712764" cy="42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9612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Saha arızalarına müdahale</a:t>
          </a:r>
          <a:endParaRPr lang="en-US" sz="2200" kern="1200" dirty="0"/>
        </a:p>
      </dsp:txBody>
      <dsp:txXfrm>
        <a:off x="328048" y="214010"/>
        <a:ext cx="5712764" cy="427857"/>
      </dsp:txXfrm>
    </dsp:sp>
    <dsp:sp modelId="{6E559639-ED1C-48B1-8A7B-CB0751491C45}">
      <dsp:nvSpPr>
        <dsp:cNvPr id="0" name=""/>
        <dsp:cNvSpPr/>
      </dsp:nvSpPr>
      <dsp:spPr>
        <a:xfrm>
          <a:off x="60637" y="160528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7CDC84-DDE5-4941-A9E8-3C71A2F73E14}">
      <dsp:nvSpPr>
        <dsp:cNvPr id="0" name=""/>
        <dsp:cNvSpPr/>
      </dsp:nvSpPr>
      <dsp:spPr>
        <a:xfrm>
          <a:off x="679991" y="855715"/>
          <a:ext cx="5360822" cy="42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9612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Sistem mühendisliği(</a:t>
          </a:r>
          <a:r>
            <a:rPr lang="tr-TR" sz="2200" kern="1200" dirty="0" err="1"/>
            <a:t>Doors,MagicDraw</a:t>
          </a:r>
          <a:r>
            <a:rPr lang="tr-TR" sz="2200" kern="1200" dirty="0"/>
            <a:t>)</a:t>
          </a:r>
          <a:endParaRPr lang="en-US" sz="2200" kern="1200" dirty="0"/>
        </a:p>
      </dsp:txBody>
      <dsp:txXfrm>
        <a:off x="679991" y="855715"/>
        <a:ext cx="5360822" cy="427857"/>
      </dsp:txXfrm>
    </dsp:sp>
    <dsp:sp modelId="{AFBCF149-4FE6-48A2-9E2B-2FA854F958C4}">
      <dsp:nvSpPr>
        <dsp:cNvPr id="0" name=""/>
        <dsp:cNvSpPr/>
      </dsp:nvSpPr>
      <dsp:spPr>
        <a:xfrm>
          <a:off x="412579" y="802233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E54C4C-BE70-452F-A3E5-80FD9BAC507E}">
      <dsp:nvSpPr>
        <dsp:cNvPr id="0" name=""/>
        <dsp:cNvSpPr/>
      </dsp:nvSpPr>
      <dsp:spPr>
        <a:xfrm>
          <a:off x="840925" y="1497421"/>
          <a:ext cx="5199888" cy="42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9612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Algoritma Oluşturma</a:t>
          </a:r>
          <a:endParaRPr lang="en-US" sz="2200" kern="1200" dirty="0"/>
        </a:p>
      </dsp:txBody>
      <dsp:txXfrm>
        <a:off x="840925" y="1497421"/>
        <a:ext cx="5199888" cy="427857"/>
      </dsp:txXfrm>
    </dsp:sp>
    <dsp:sp modelId="{807B4A1A-62FF-49DB-A052-5EA15D80F997}">
      <dsp:nvSpPr>
        <dsp:cNvPr id="0" name=""/>
        <dsp:cNvSpPr/>
      </dsp:nvSpPr>
      <dsp:spPr>
        <a:xfrm>
          <a:off x="573514" y="1443939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B42CA1-8A41-4B93-A437-4B1552248E86}">
      <dsp:nvSpPr>
        <dsp:cNvPr id="0" name=""/>
        <dsp:cNvSpPr/>
      </dsp:nvSpPr>
      <dsp:spPr>
        <a:xfrm>
          <a:off x="840925" y="2138720"/>
          <a:ext cx="5199888" cy="42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9612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..</a:t>
          </a:r>
          <a:endParaRPr lang="en-US" sz="2200" kern="1200" dirty="0"/>
        </a:p>
      </dsp:txBody>
      <dsp:txXfrm>
        <a:off x="840925" y="2138720"/>
        <a:ext cx="5199888" cy="427857"/>
      </dsp:txXfrm>
    </dsp:sp>
    <dsp:sp modelId="{4D780790-1E9F-4B87-96C4-404F6E9103EF}">
      <dsp:nvSpPr>
        <dsp:cNvPr id="0" name=""/>
        <dsp:cNvSpPr/>
      </dsp:nvSpPr>
      <dsp:spPr>
        <a:xfrm>
          <a:off x="573514" y="2085238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02E1DF-EB42-4626-9F79-F12719E345E8}">
      <dsp:nvSpPr>
        <dsp:cNvPr id="0" name=""/>
        <dsp:cNvSpPr/>
      </dsp:nvSpPr>
      <dsp:spPr>
        <a:xfrm>
          <a:off x="679991" y="2780426"/>
          <a:ext cx="5360822" cy="42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9612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..</a:t>
          </a:r>
          <a:endParaRPr lang="en-US" sz="2200" kern="1200" dirty="0"/>
        </a:p>
      </dsp:txBody>
      <dsp:txXfrm>
        <a:off x="679991" y="2780426"/>
        <a:ext cx="5360822" cy="427857"/>
      </dsp:txXfrm>
    </dsp:sp>
    <dsp:sp modelId="{B14092EF-F248-4CA8-B313-C1E238A95CD4}">
      <dsp:nvSpPr>
        <dsp:cNvPr id="0" name=""/>
        <dsp:cNvSpPr/>
      </dsp:nvSpPr>
      <dsp:spPr>
        <a:xfrm>
          <a:off x="412579" y="2726944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7F29F9-F909-483B-950F-A89C9EE27A5C}">
      <dsp:nvSpPr>
        <dsp:cNvPr id="0" name=""/>
        <dsp:cNvSpPr/>
      </dsp:nvSpPr>
      <dsp:spPr>
        <a:xfrm>
          <a:off x="328048" y="3422131"/>
          <a:ext cx="5712764" cy="42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9612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328048" y="3422131"/>
        <a:ext cx="5712764" cy="427857"/>
      </dsp:txXfrm>
    </dsp:sp>
    <dsp:sp modelId="{437B326D-FF23-4919-A262-F0195EF7B237}">
      <dsp:nvSpPr>
        <dsp:cNvPr id="0" name=""/>
        <dsp:cNvSpPr/>
      </dsp:nvSpPr>
      <dsp:spPr>
        <a:xfrm>
          <a:off x="60637" y="3368649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CE178-3449-4F15-B426-6B00B9AD9B6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ACD1B-95C6-43FB-A99E-6F0D12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729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33FB6-A8B8-47AC-B8AE-934AD24F176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4A70B-BE02-4994-8C04-0D3853935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7564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2</a:t>
            </a:fld>
            <a:endParaRPr lang="en-US"/>
          </a:p>
        </p:txBody>
      </p:sp>
      <p:sp>
        <p:nvSpPr>
          <p:cNvPr id="5" name="Üstbilgi Yer Tutucusu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5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4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solidFill>
                  <a:srgbClr val="D00628"/>
                </a:solidFill>
              </a:rPr>
              <a:t>Hatırlatıcı</a:t>
            </a:r>
            <a:r>
              <a:rPr lang="tr-TR" baseline="0" dirty="0">
                <a:solidFill>
                  <a:srgbClr val="D00628"/>
                </a:solidFill>
              </a:rPr>
              <a:t> notlar eklenebilir. </a:t>
            </a:r>
            <a:endParaRPr lang="en-US" dirty="0">
              <a:solidFill>
                <a:srgbClr val="D00628"/>
              </a:solidFill>
            </a:endParaRPr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12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88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5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2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E63D-137D-4870-AFB6-75398958BD78}" type="datetime1">
              <a:rPr lang="en-US" smtClean="0"/>
              <a:t>5/31/2022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0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B8987-1DB2-4E7D-AE3A-684BBA05E871}" type="datetime1">
              <a:rPr lang="en-US" smtClean="0"/>
              <a:t>5/31/2022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0EE4-C43C-4EDA-B1BB-D6F671EDE3EA}" type="datetime1">
              <a:rPr lang="en-US" smtClean="0"/>
              <a:t>5/31/2022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5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5FA0-7F05-456C-9E22-D0BFA1A5BDFB}" type="datetime1">
              <a:rPr lang="en-US" smtClean="0"/>
              <a:t>5/31/2022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7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5CF2-F401-42A6-A9EC-2BB02F88FB47}" type="datetime1">
              <a:rPr lang="en-US" smtClean="0"/>
              <a:t>5/31/2022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1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3082-D8A0-40A5-9604-A75215D9C120}" type="datetime1">
              <a:rPr lang="en-US" smtClean="0"/>
              <a:t>5/31/2022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1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1F50-687B-4BD0-A1D7-73E847B3AC2F}" type="datetime1">
              <a:rPr lang="en-US" smtClean="0"/>
              <a:t>5/31/2022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5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6400-C176-4318-A4F0-4AEAEEAFADC6}" type="datetime1">
              <a:rPr lang="en-US" smtClean="0"/>
              <a:t>5/31/2022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7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2401-3A55-4968-A209-6D1D07ADAE30}" type="datetime1">
              <a:rPr lang="en-US" smtClean="0"/>
              <a:t>5/31/2022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D30B-3501-43C5-A528-BBCC22B43BBA}" type="datetime1">
              <a:rPr lang="en-US" smtClean="0"/>
              <a:t>5/31/2022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D1D9-416B-4CC7-9963-08E567F82CE5}" type="datetime1">
              <a:rPr lang="en-US" smtClean="0"/>
              <a:t>5/31/2022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3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2707-029F-4D1B-A96C-15DB5C3EFF8E}" type="datetime1">
              <a:rPr lang="en-US" smtClean="0"/>
              <a:t>5/31/2022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1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34368" y="1484784"/>
            <a:ext cx="7772400" cy="252028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ELEKTRİK- ELEKTRONİK MÜHENDİSLİĞİ </a:t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İŞLETMEDE MESLEKİ EĞİTİM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13824" y="5105400"/>
            <a:ext cx="6400800" cy="1752600"/>
          </a:xfrm>
        </p:spPr>
        <p:txBody>
          <a:bodyPr/>
          <a:lstStyle/>
          <a:p>
            <a:r>
              <a:rPr lang="tr-TR" dirty="0"/>
              <a:t>AD SOYAD</a:t>
            </a:r>
          </a:p>
          <a:p>
            <a:r>
              <a:rPr lang="tr-TR" dirty="0"/>
              <a:t>NUMARA</a:t>
            </a:r>
            <a:endParaRPr lang="en-US" dirty="0"/>
          </a:p>
        </p:txBody>
      </p:sp>
      <p:pic>
        <p:nvPicPr>
          <p:cNvPr id="1028" name="Picture 4" descr="Ä°lgili resi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606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3923928" y="3717032"/>
            <a:ext cx="1780592" cy="1477328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Şirket LOGO veya isim </a:t>
            </a:r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26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563888" y="2420888"/>
            <a:ext cx="216024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2267744" y="2051556"/>
            <a:ext cx="5070619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r>
              <a:rPr lang="tr-TR" dirty="0"/>
              <a:t>Bu kısımda sorular cevaplanacaktır. (Bu metni siliniz)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2555776" y="836712"/>
            <a:ext cx="4292072" cy="923330"/>
          </a:xfrm>
          <a:prstGeom prst="rect">
            <a:avLst/>
          </a:prstGeom>
          <a:solidFill>
            <a:schemeClr val="bg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TEŞEKKÜRLER 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0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Şirket Tanıtımı 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İstenirse ek slayt eklenebilir. </a:t>
            </a:r>
          </a:p>
          <a:p>
            <a:pPr marL="0" indent="0">
              <a:buNone/>
            </a:pPr>
            <a:r>
              <a:rPr lang="tr-TR" sz="4800" dirty="0">
                <a:solidFill>
                  <a:srgbClr val="FF0000"/>
                </a:solidFill>
              </a:rPr>
              <a:t>Tüm sunum dosyasında açıklama metinlerini siliniz. Format değiştirmeyiniz.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596336" y="332656"/>
            <a:ext cx="1152128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Şirket LOGO veya isim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Şirket Hiyerarşisi </a:t>
            </a:r>
            <a:endParaRPr lang="en-US" dirty="0">
              <a:solidFill>
                <a:srgbClr val="D00628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132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ikdörtgen 4"/>
          <p:cNvSpPr/>
          <p:nvPr/>
        </p:nvSpPr>
        <p:spPr>
          <a:xfrm>
            <a:off x="5796136" y="1916832"/>
            <a:ext cx="2304256" cy="15121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Ekle-Smart Art- hiyerarşi ile düzenlenecek veya metinleri değiştiriniz. 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7596336" y="332656"/>
            <a:ext cx="1152128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Şirket LOGO veya isim 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62BBE8-BF22-4719-BB99-F162C0766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83DA76-9410-4E03-905D-6D3AEEE5A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833F56-8C2E-4EAE-AAC3-36D180006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83B568-52EC-4A9C-8D8C-B8C710890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EE40A3-1BEB-4A63-BD50-D5CF0E95D5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1A4676-78BD-4940-97E0-3628E41FE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91F3C3-8D7A-4F61-AD0D-9078D6058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7B2EC1-EBB7-4E14-8B1B-15C9B0A94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72DA2-C48E-43F6-A22C-5B41192CE8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A771E8-D8AE-40F5-A1B7-BD0DC2F03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E6AAC6-E84D-49ED-9057-FB96736624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9CAADC-55CC-43A7-BE87-8531B54E64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BFFBBD-F808-43A5-BC6B-16600D339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C429CE-9777-46C2-972D-89E95C695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EAC9DF-A3B9-4E4F-BC85-B3A7F518D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437F09-F537-439F-9E45-FEC07C793F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2F1D85-4D55-4E00-932D-4A232F844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9A6BD7-6B92-476A-BB29-6EEF26C98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3E7E8C-249A-46B3-AFFF-26EA66D8C1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Şirket İmkanları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Ulaşım, Yemek, Maaş.. Vs.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2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Çalışma Deneyimleri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i="1" dirty="0"/>
              <a:t>Konu Başlıkları halinde verilecek.( Aşağıdaki metinleri değiştiriniz, ihtiyaç halinde ekleme yapınız. Açıklama metnini siliniz)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632923374"/>
              </p:ext>
            </p:extLst>
          </p:nvPr>
        </p:nvGraphicFramePr>
        <p:xfrm>
          <a:off x="1500336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7596336" y="188640"/>
            <a:ext cx="1152128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Şirket LOGO veya isim 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1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907792-F9D2-4DB5-B322-172FDF8A2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559639-ED1C-48B1-8A7B-CB0751491C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13F513-963D-4089-93BD-02D46EB0E9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BCF149-4FE6-48A2-9E2B-2FA854F958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7CDC84-DDE5-4941-A9E8-3C71A2F73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7B4A1A-62FF-49DB-A052-5EA15D80F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E54C4C-BE70-452F-A3E5-80FD9BAC5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80790-1E9F-4B87-96C4-404F6E910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B42CA1-8A41-4B93-A437-4B1552248E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4092EF-F248-4CA8-B313-C1E238A95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02E1DF-EB42-4626-9F79-F12719E34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7B326D-FF23-4919-A262-F0195EF7B2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7F29F9-F909-483B-950F-A89C9EE27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Yapılan Çalışmalar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bölümde ihtiyaç halinde slayt eklenebilir.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41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Yapılan Çalışmalar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bölümde ihtiyaç halinde slayt eklenebilir.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Kazanımlar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 yeri eğitimi size ne gibi bir katkı sağladı (özet) </a:t>
            </a:r>
          </a:p>
          <a:p>
            <a:r>
              <a:rPr lang="tr-TR" dirty="0"/>
              <a:t>Slayt eklenebilir.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rgbClr val="D00628"/>
                </a:solidFill>
              </a:rPr>
              <a:t>Öneriler</a:t>
            </a:r>
            <a:endParaRPr lang="en-US" dirty="0">
              <a:solidFill>
                <a:srgbClr val="D00628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499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197</Words>
  <Application>Microsoft Office PowerPoint</Application>
  <PresentationFormat>Ekran Gösterisi (4:3)</PresentationFormat>
  <Paragraphs>62</Paragraphs>
  <Slides>10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ELEKTRİK- ELEKTRONİK MÜHENDİSLİĞİ  İŞLETMEDE MESLEKİ EĞİTİM</vt:lpstr>
      <vt:lpstr>Şirket Tanıtımı </vt:lpstr>
      <vt:lpstr>Şirket Hiyerarşisi </vt:lpstr>
      <vt:lpstr>Şirket İmkanları</vt:lpstr>
      <vt:lpstr>Çalışma Deneyimleri</vt:lpstr>
      <vt:lpstr>Yapılan Çalışmalar</vt:lpstr>
      <vt:lpstr>Yapılan Çalışmalar</vt:lpstr>
      <vt:lpstr>Kazanımlar</vt:lpstr>
      <vt:lpstr>Öneriler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ELEKTRİK- ELEKTRONİK MÜHENDİSLİĞİ  İŞ YERİ EĞİTİM SUNUSU</dc:title>
  <dc:creator>Windows Kullanıcısı</dc:creator>
  <cp:lastModifiedBy>Kullanıcı</cp:lastModifiedBy>
  <cp:revision>6</cp:revision>
  <dcterms:created xsi:type="dcterms:W3CDTF">2019-05-29T10:23:02Z</dcterms:created>
  <dcterms:modified xsi:type="dcterms:W3CDTF">2022-05-31T10:43:28Z</dcterms:modified>
</cp:coreProperties>
</file>